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6.xml" ContentType="application/vnd.openxmlformats-officedocument.presentationml.notesSlide+xml"/>
  <Override PartName="/ppt/ink/ink7.xml" ContentType="application/inkml+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8.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notesSlides/notesSlide37.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notesSlides/notesSlide40.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notesSlides/notesSlide43.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79.xml" ContentType="application/inkml+xml"/>
  <Override PartName="/ppt/ink/ink80.xml" ContentType="application/inkml+xml"/>
  <Override PartName="/ppt/ink/ink81.xml" ContentType="application/inkml+xml"/>
  <Override PartName="/ppt/notesSlides/notesSlide46.xml" ContentType="application/vnd.openxmlformats-officedocument.presentationml.notesSlide+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notesSlides/notesSlide47.xml" ContentType="application/vnd.openxmlformats-officedocument.presentationml.notesSlide+xml"/>
  <Override PartName="/ppt/ink/ink88.xml" ContentType="application/inkml+xml"/>
  <Override PartName="/ppt/ink/ink89.xml" ContentType="application/inkml+xml"/>
  <Override PartName="/ppt/ink/ink90.xml" ContentType="application/inkml+xml"/>
  <Override PartName="/ppt/notesSlides/notesSlide48.xml" ContentType="application/vnd.openxmlformats-officedocument.presentationml.notesSlide+xml"/>
  <Override PartName="/ppt/ink/ink91.xml" ContentType="application/inkml+xml"/>
  <Override PartName="/ppt/ink/ink92.xml" ContentType="application/inkml+xml"/>
  <Override PartName="/ppt/ink/ink93.xml" ContentType="application/inkml+xml"/>
  <Override PartName="/ppt/notesSlides/notesSlide49.xml" ContentType="application/vnd.openxmlformats-officedocument.presentationml.notesSlide+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ink/ink100.xml" ContentType="application/inkml+xml"/>
  <Override PartName="/ppt/ink/ink101.xml" ContentType="application/inkml+xml"/>
  <Override PartName="/ppt/ink/ink102.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103.xml" ContentType="application/inkml+xml"/>
  <Override PartName="/ppt/ink/ink104.xml" ContentType="application/inkml+xml"/>
  <Override PartName="/ppt/ink/ink105.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115.xml" ContentType="application/inkml+xml"/>
  <Override PartName="/ppt/ink/ink116.xml" ContentType="application/inkml+xml"/>
  <Override PartName="/ppt/ink/ink117.xml" ContentType="application/inkml+xml"/>
  <Override PartName="/ppt/notesSlides/notesSlide65.xml" ContentType="application/vnd.openxmlformats-officedocument.presentationml.notesSlide+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notesSlides/notesSlide69.xml" ContentType="application/vnd.openxmlformats-officedocument.presentationml.notesSlide+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154.xml" ContentType="application/inkml+xml"/>
  <Override PartName="/ppt/ink/ink155.xml" ContentType="application/inkml+xml"/>
  <Override PartName="/ppt/notesSlides/notesSlide74.xml" ContentType="application/vnd.openxmlformats-officedocument.presentationml.notesSlide+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notesSlides/notesSlide78.xml" ContentType="application/vnd.openxmlformats-officedocument.presentationml.notesSlide+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notesSlides/notesSlide79.xml" ContentType="application/vnd.openxmlformats-officedocument.presentationml.notesSlide+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4"/>
  </p:notesMasterIdLst>
  <p:sldIdLst>
    <p:sldId id="835" r:id="rId2"/>
    <p:sldId id="2518" r:id="rId3"/>
    <p:sldId id="2128" r:id="rId4"/>
    <p:sldId id="2323" r:id="rId5"/>
    <p:sldId id="2261" r:id="rId6"/>
    <p:sldId id="2503" r:id="rId7"/>
    <p:sldId id="2435" r:id="rId8"/>
    <p:sldId id="2440" r:id="rId9"/>
    <p:sldId id="2504" r:id="rId10"/>
    <p:sldId id="2505" r:id="rId11"/>
    <p:sldId id="2143" r:id="rId12"/>
    <p:sldId id="2178" r:id="rId13"/>
    <p:sldId id="2299" r:id="rId14"/>
    <p:sldId id="2189" r:id="rId15"/>
    <p:sldId id="2136" r:id="rId16"/>
    <p:sldId id="2302" r:id="rId17"/>
    <p:sldId id="2305" r:id="rId18"/>
    <p:sldId id="2306" r:id="rId19"/>
    <p:sldId id="2307" r:id="rId20"/>
    <p:sldId id="2324" r:id="rId21"/>
    <p:sldId id="2326" r:id="rId22"/>
    <p:sldId id="2327" r:id="rId23"/>
    <p:sldId id="2325" r:id="rId24"/>
    <p:sldId id="2309" r:id="rId25"/>
    <p:sldId id="2193" r:id="rId26"/>
    <p:sldId id="2330" r:id="rId27"/>
    <p:sldId id="2222" r:id="rId28"/>
    <p:sldId id="2338" r:id="rId29"/>
    <p:sldId id="2157" r:id="rId30"/>
    <p:sldId id="2195" r:id="rId31"/>
    <p:sldId id="2196" r:id="rId32"/>
    <p:sldId id="2150" r:id="rId33"/>
    <p:sldId id="2221" r:id="rId34"/>
    <p:sldId id="2223" r:id="rId35"/>
    <p:sldId id="2160" r:id="rId36"/>
    <p:sldId id="2198" r:id="rId37"/>
    <p:sldId id="2167" r:id="rId38"/>
    <p:sldId id="2161" r:id="rId39"/>
    <p:sldId id="2259" r:id="rId40"/>
    <p:sldId id="2247" r:id="rId41"/>
    <p:sldId id="2248" r:id="rId42"/>
    <p:sldId id="2246" r:id="rId43"/>
    <p:sldId id="2165" r:id="rId44"/>
    <p:sldId id="2332" r:id="rId45"/>
    <p:sldId id="2343" r:id="rId46"/>
    <p:sldId id="2253" r:id="rId47"/>
    <p:sldId id="2336" r:id="rId48"/>
    <p:sldId id="2344" r:id="rId49"/>
    <p:sldId id="2255" r:id="rId50"/>
    <p:sldId id="2256" r:id="rId51"/>
    <p:sldId id="2345" r:id="rId52"/>
    <p:sldId id="2260" r:id="rId53"/>
    <p:sldId id="2337" r:id="rId54"/>
    <p:sldId id="2232" r:id="rId55"/>
    <p:sldId id="2234" r:id="rId56"/>
    <p:sldId id="2235" r:id="rId57"/>
    <p:sldId id="2237" r:id="rId58"/>
    <p:sldId id="2236" r:id="rId59"/>
    <p:sldId id="2339" r:id="rId60"/>
    <p:sldId id="2269" r:id="rId61"/>
    <p:sldId id="2162" r:id="rId62"/>
    <p:sldId id="2340" r:id="rId63"/>
    <p:sldId id="2341" r:id="rId64"/>
    <p:sldId id="2275" r:id="rId65"/>
    <p:sldId id="2342" r:id="rId66"/>
    <p:sldId id="2280" r:id="rId67"/>
    <p:sldId id="2281" r:id="rId68"/>
    <p:sldId id="2238" r:id="rId69"/>
    <p:sldId id="2346" r:id="rId70"/>
    <p:sldId id="2506" r:id="rId71"/>
    <p:sldId id="2515" r:id="rId72"/>
    <p:sldId id="2507" r:id="rId73"/>
    <p:sldId id="2511" r:id="rId74"/>
    <p:sldId id="2512" r:id="rId75"/>
    <p:sldId id="2517" r:id="rId76"/>
    <p:sldId id="2513" r:id="rId77"/>
    <p:sldId id="2240" r:id="rId78"/>
    <p:sldId id="2320" r:id="rId79"/>
    <p:sldId id="2321" r:id="rId80"/>
    <p:sldId id="2242" r:id="rId81"/>
    <p:sldId id="2514" r:id="rId82"/>
    <p:sldId id="2158"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4" pos="7008" userDrawn="1">
          <p15:clr>
            <a:srgbClr val="A4A3A4"/>
          </p15:clr>
        </p15:guide>
        <p15:guide id="5"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3D20"/>
    <a:srgbClr val="B651A5"/>
    <a:srgbClr val="008C3A"/>
    <a:srgbClr val="4C78C7"/>
    <a:srgbClr val="D39500"/>
    <a:srgbClr val="DAE3F3"/>
    <a:srgbClr val="002060"/>
    <a:srgbClr val="66CC00"/>
    <a:srgbClr val="D9D9D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22" autoAdjust="0"/>
    <p:restoredTop sz="92009" autoAdjust="0"/>
  </p:normalViewPr>
  <p:slideViewPr>
    <p:cSldViewPr snapToGrid="0">
      <p:cViewPr varScale="1">
        <p:scale>
          <a:sx n="105" d="100"/>
          <a:sy n="105" d="100"/>
        </p:scale>
        <p:origin x="156" y="102"/>
      </p:cViewPr>
      <p:guideLst>
        <p:guide pos="3840"/>
        <p:guide pos="7008"/>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U.S.</a:t>
            </a:r>
            <a:r>
              <a:rPr lang="en-US" baseline="0"/>
              <a:t> SmartPhone Marketshare</a:t>
            </a:r>
            <a:endParaRPr lang="en-US"/>
          </a:p>
        </c:rich>
      </c:tx>
      <c:overlay val="0"/>
      <c:spPr>
        <a:noFill/>
        <a:ln>
          <a:noFill/>
        </a:ln>
        <a:effectLst/>
      </c:sp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2"/>
          <c:order val="0"/>
          <c:spPr>
            <a:ln>
              <a:solidFill>
                <a:schemeClr val="tx1"/>
              </a:solidFill>
            </a:ln>
          </c:spPr>
          <c:dPt>
            <c:idx val="0"/>
            <c:bubble3D val="0"/>
            <c:spPr>
              <a:solidFill>
                <a:srgbClr val="00B0F0"/>
              </a:solidFill>
              <a:ln>
                <a:solidFill>
                  <a:schemeClr val="tx1"/>
                </a:solidFill>
              </a:ln>
            </c:spPr>
            <c:extLst>
              <c:ext xmlns:c16="http://schemas.microsoft.com/office/drawing/2014/chart" uri="{C3380CC4-5D6E-409C-BE32-E72D297353CC}">
                <c16:uniqueId val="{00000001-9E86-46E3-9052-F482516CFFFD}"/>
              </c:ext>
            </c:extLst>
          </c:dPt>
          <c:dPt>
            <c:idx val="1"/>
            <c:bubble3D val="0"/>
            <c:spPr>
              <a:solidFill>
                <a:schemeClr val="accent6"/>
              </a:solidFill>
              <a:ln>
                <a:solidFill>
                  <a:schemeClr val="tx1"/>
                </a:solidFill>
              </a:ln>
            </c:spPr>
            <c:extLst>
              <c:ext xmlns:c16="http://schemas.microsoft.com/office/drawing/2014/chart" uri="{C3380CC4-5D6E-409C-BE32-E72D297353CC}">
                <c16:uniqueId val="{00000003-9E86-46E3-9052-F482516CFFFD}"/>
              </c:ext>
            </c:extLst>
          </c:dPt>
          <c:dPt>
            <c:idx val="2"/>
            <c:bubble3D val="0"/>
            <c:spPr>
              <a:solidFill>
                <a:schemeClr val="accent2"/>
              </a:solidFill>
              <a:ln>
                <a:solidFill>
                  <a:schemeClr val="tx1"/>
                </a:solidFill>
              </a:ln>
            </c:spPr>
            <c:extLst>
              <c:ext xmlns:c16="http://schemas.microsoft.com/office/drawing/2014/chart" uri="{C3380CC4-5D6E-409C-BE32-E72D297353CC}">
                <c16:uniqueId val="{00000005-9E86-46E3-9052-F482516CFFFD}"/>
              </c:ext>
            </c:extLst>
          </c:dPt>
          <c:dPt>
            <c:idx val="3"/>
            <c:bubble3D val="0"/>
            <c:spPr>
              <a:solidFill>
                <a:srgbClr val="C00000"/>
              </a:solidFill>
              <a:ln>
                <a:solidFill>
                  <a:schemeClr val="tx1"/>
                </a:solidFill>
              </a:ln>
            </c:spPr>
            <c:extLst>
              <c:ext xmlns:c16="http://schemas.microsoft.com/office/drawing/2014/chart" uri="{C3380CC4-5D6E-409C-BE32-E72D297353CC}">
                <c16:uniqueId val="{00000007-9E86-46E3-9052-F482516CFFFD}"/>
              </c:ext>
            </c:extLst>
          </c:dPt>
          <c:dPt>
            <c:idx val="4"/>
            <c:bubble3D val="0"/>
            <c:spPr>
              <a:solidFill>
                <a:srgbClr val="F739B3"/>
              </a:solidFill>
              <a:ln>
                <a:solidFill>
                  <a:schemeClr val="tx1"/>
                </a:solidFill>
              </a:ln>
            </c:spPr>
            <c:extLst>
              <c:ext xmlns:c16="http://schemas.microsoft.com/office/drawing/2014/chart" uri="{C3380CC4-5D6E-409C-BE32-E72D297353CC}">
                <c16:uniqueId val="{00000009-9E86-46E3-9052-F482516CFFFD}"/>
              </c:ext>
            </c:extLst>
          </c:dPt>
          <c:dPt>
            <c:idx val="5"/>
            <c:bubble3D val="0"/>
            <c:spPr>
              <a:solidFill>
                <a:srgbClr val="7030A0"/>
              </a:solidFill>
              <a:ln>
                <a:solidFill>
                  <a:schemeClr val="tx1"/>
                </a:solidFill>
              </a:ln>
            </c:spPr>
            <c:extLst>
              <c:ext xmlns:c16="http://schemas.microsoft.com/office/drawing/2014/chart" uri="{C3380CC4-5D6E-409C-BE32-E72D297353CC}">
                <c16:uniqueId val="{0000000B-9E86-46E3-9052-F482516CFFFD}"/>
              </c:ext>
            </c:extLst>
          </c:dPt>
          <c:cat>
            <c:strRef>
              <c:f>Sheet1!$A$2:$A$7</c:f>
              <c:strCache>
                <c:ptCount val="6"/>
                <c:pt idx="0">
                  <c:v>RIM</c:v>
                </c:pt>
                <c:pt idx="1">
                  <c:v>Apple</c:v>
                </c:pt>
                <c:pt idx="2">
                  <c:v>Palm</c:v>
                </c:pt>
                <c:pt idx="3">
                  <c:v>Motorola</c:v>
                </c:pt>
                <c:pt idx="4">
                  <c:v>Nokia</c:v>
                </c:pt>
                <c:pt idx="5">
                  <c:v>Other</c:v>
                </c:pt>
              </c:strCache>
            </c:strRef>
          </c:cat>
          <c:val>
            <c:numRef>
              <c:f>Sheet1!$B$2:$B$7</c:f>
              <c:numCache>
                <c:formatCode>General</c:formatCode>
                <c:ptCount val="6"/>
                <c:pt idx="0">
                  <c:v>39</c:v>
                </c:pt>
                <c:pt idx="1">
                  <c:v>19.5</c:v>
                </c:pt>
                <c:pt idx="2">
                  <c:v>9.8000000000000007</c:v>
                </c:pt>
                <c:pt idx="3">
                  <c:v>7.4</c:v>
                </c:pt>
                <c:pt idx="4">
                  <c:v>3.1</c:v>
                </c:pt>
                <c:pt idx="5">
                  <c:v>21.2</c:v>
                </c:pt>
              </c:numCache>
            </c:numRef>
          </c:val>
          <c:extLst>
            <c:ext xmlns:c16="http://schemas.microsoft.com/office/drawing/2014/chart" uri="{C3380CC4-5D6E-409C-BE32-E72D297353CC}">
              <c16:uniqueId val="{0000000C-9E86-46E3-9052-F482516CFFFD}"/>
            </c:ext>
          </c:extLst>
        </c:ser>
        <c:ser>
          <c:idx val="3"/>
          <c:order val="1"/>
          <c:dPt>
            <c:idx val="0"/>
            <c:bubble3D val="0"/>
            <c:spPr>
              <a:solidFill>
                <a:srgbClr val="00B0F0"/>
              </a:solidFill>
              <a:ln w="25400">
                <a:solidFill>
                  <a:schemeClr val="lt1"/>
                </a:solidFill>
              </a:ln>
              <a:effectLst/>
              <a:sp3d contourW="25400">
                <a:contourClr>
                  <a:schemeClr val="lt1"/>
                </a:contourClr>
              </a:sp3d>
            </c:spPr>
            <c:extLst>
              <c:ext xmlns:c16="http://schemas.microsoft.com/office/drawing/2014/chart" uri="{C3380CC4-5D6E-409C-BE32-E72D297353CC}">
                <c16:uniqueId val="{0000000E-9E86-46E3-9052-F482516CFFFD}"/>
              </c:ext>
            </c:extLst>
          </c:dPt>
          <c:dPt>
            <c:idx val="1"/>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10-9E86-46E3-9052-F482516CFFFD}"/>
              </c:ext>
            </c:extLst>
          </c:dPt>
          <c:dPt>
            <c:idx val="2"/>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12-9E86-46E3-9052-F482516CFFFD}"/>
              </c:ext>
            </c:extLst>
          </c:dPt>
          <c:dPt>
            <c:idx val="3"/>
            <c:bubble3D val="0"/>
            <c:spPr>
              <a:solidFill>
                <a:srgbClr val="C00000"/>
              </a:solidFill>
              <a:ln w="25400">
                <a:solidFill>
                  <a:schemeClr val="lt1"/>
                </a:solidFill>
              </a:ln>
              <a:effectLst/>
              <a:sp3d contourW="25400">
                <a:contourClr>
                  <a:schemeClr val="lt1"/>
                </a:contourClr>
              </a:sp3d>
            </c:spPr>
            <c:extLst>
              <c:ext xmlns:c16="http://schemas.microsoft.com/office/drawing/2014/chart" uri="{C3380CC4-5D6E-409C-BE32-E72D297353CC}">
                <c16:uniqueId val="{00000014-9E86-46E3-9052-F482516CFFFD}"/>
              </c:ext>
            </c:extLst>
          </c:dPt>
          <c:dPt>
            <c:idx val="4"/>
            <c:bubble3D val="0"/>
            <c:spPr>
              <a:solidFill>
                <a:srgbClr val="F739B3"/>
              </a:solidFill>
              <a:ln w="25400">
                <a:solidFill>
                  <a:schemeClr val="lt1"/>
                </a:solidFill>
              </a:ln>
              <a:effectLst/>
              <a:sp3d contourW="25400">
                <a:contourClr>
                  <a:schemeClr val="lt1"/>
                </a:contourClr>
              </a:sp3d>
            </c:spPr>
            <c:extLst>
              <c:ext xmlns:c16="http://schemas.microsoft.com/office/drawing/2014/chart" uri="{C3380CC4-5D6E-409C-BE32-E72D297353CC}">
                <c16:uniqueId val="{00000016-9E86-46E3-9052-F482516CFFFD}"/>
              </c:ext>
            </c:extLst>
          </c:dPt>
          <c:dPt>
            <c:idx val="5"/>
            <c:bubble3D val="0"/>
            <c:spPr>
              <a:solidFill>
                <a:srgbClr val="7030A0"/>
              </a:solidFill>
              <a:ln w="25400">
                <a:solidFill>
                  <a:schemeClr val="lt1"/>
                </a:solidFill>
              </a:ln>
              <a:effectLst/>
              <a:sp3d contourW="25400">
                <a:contourClr>
                  <a:schemeClr val="lt1"/>
                </a:contourClr>
              </a:sp3d>
            </c:spPr>
            <c:extLst>
              <c:ext xmlns:c16="http://schemas.microsoft.com/office/drawing/2014/chart" uri="{C3380CC4-5D6E-409C-BE32-E72D297353CC}">
                <c16:uniqueId val="{00000018-9E86-46E3-9052-F482516CFFFD}"/>
              </c:ext>
            </c:extLst>
          </c:dPt>
          <c:cat>
            <c:strRef>
              <c:f>Sheet1!$A$2:$A$7</c:f>
              <c:strCache>
                <c:ptCount val="6"/>
                <c:pt idx="0">
                  <c:v>RIM</c:v>
                </c:pt>
                <c:pt idx="1">
                  <c:v>Apple</c:v>
                </c:pt>
                <c:pt idx="2">
                  <c:v>Palm</c:v>
                </c:pt>
                <c:pt idx="3">
                  <c:v>Motorola</c:v>
                </c:pt>
                <c:pt idx="4">
                  <c:v>Nokia</c:v>
                </c:pt>
                <c:pt idx="5">
                  <c:v>Other</c:v>
                </c:pt>
              </c:strCache>
            </c:strRef>
          </c:cat>
          <c:val>
            <c:numRef>
              <c:f>Sheet1!$B$2:$B$7</c:f>
              <c:numCache>
                <c:formatCode>General</c:formatCode>
                <c:ptCount val="6"/>
                <c:pt idx="0">
                  <c:v>39</c:v>
                </c:pt>
                <c:pt idx="1">
                  <c:v>19.5</c:v>
                </c:pt>
                <c:pt idx="2">
                  <c:v>9.8000000000000007</c:v>
                </c:pt>
                <c:pt idx="3">
                  <c:v>7.4</c:v>
                </c:pt>
                <c:pt idx="4">
                  <c:v>3.1</c:v>
                </c:pt>
                <c:pt idx="5">
                  <c:v>21.2</c:v>
                </c:pt>
              </c:numCache>
            </c:numRef>
          </c:val>
          <c:extLst>
            <c:ext xmlns:c16="http://schemas.microsoft.com/office/drawing/2014/chart" uri="{C3380CC4-5D6E-409C-BE32-E72D297353CC}">
              <c16:uniqueId val="{00000019-9E86-46E3-9052-F482516CFFFD}"/>
            </c:ext>
          </c:extLst>
        </c:ser>
        <c:ser>
          <c:idx val="1"/>
          <c:order val="2"/>
          <c:dPt>
            <c:idx val="0"/>
            <c:bubble3D val="0"/>
            <c:spPr>
              <a:solidFill>
                <a:srgbClr val="00B0F0"/>
              </a:solidFill>
            </c:spPr>
            <c:extLst>
              <c:ext xmlns:c16="http://schemas.microsoft.com/office/drawing/2014/chart" uri="{C3380CC4-5D6E-409C-BE32-E72D297353CC}">
                <c16:uniqueId val="{0000001B-9E86-46E3-9052-F482516CFFFD}"/>
              </c:ext>
            </c:extLst>
          </c:dPt>
          <c:dPt>
            <c:idx val="1"/>
            <c:bubble3D val="0"/>
            <c:spPr>
              <a:solidFill>
                <a:schemeClr val="accent6"/>
              </a:solidFill>
            </c:spPr>
            <c:extLst>
              <c:ext xmlns:c16="http://schemas.microsoft.com/office/drawing/2014/chart" uri="{C3380CC4-5D6E-409C-BE32-E72D297353CC}">
                <c16:uniqueId val="{0000001D-9E86-46E3-9052-F482516CFFFD}"/>
              </c:ext>
            </c:extLst>
          </c:dPt>
          <c:dPt>
            <c:idx val="2"/>
            <c:bubble3D val="0"/>
            <c:spPr>
              <a:solidFill>
                <a:schemeClr val="accent2"/>
              </a:solidFill>
            </c:spPr>
            <c:extLst>
              <c:ext xmlns:c16="http://schemas.microsoft.com/office/drawing/2014/chart" uri="{C3380CC4-5D6E-409C-BE32-E72D297353CC}">
                <c16:uniqueId val="{0000001F-9E86-46E3-9052-F482516CFFFD}"/>
              </c:ext>
            </c:extLst>
          </c:dPt>
          <c:dPt>
            <c:idx val="3"/>
            <c:bubble3D val="0"/>
            <c:spPr>
              <a:solidFill>
                <a:srgbClr val="C00000"/>
              </a:solidFill>
            </c:spPr>
            <c:extLst>
              <c:ext xmlns:c16="http://schemas.microsoft.com/office/drawing/2014/chart" uri="{C3380CC4-5D6E-409C-BE32-E72D297353CC}">
                <c16:uniqueId val="{00000021-9E86-46E3-9052-F482516CFFFD}"/>
              </c:ext>
            </c:extLst>
          </c:dPt>
          <c:dPt>
            <c:idx val="4"/>
            <c:bubble3D val="0"/>
            <c:spPr>
              <a:solidFill>
                <a:srgbClr val="F739B3"/>
              </a:solidFill>
            </c:spPr>
            <c:extLst>
              <c:ext xmlns:c16="http://schemas.microsoft.com/office/drawing/2014/chart" uri="{C3380CC4-5D6E-409C-BE32-E72D297353CC}">
                <c16:uniqueId val="{00000023-9E86-46E3-9052-F482516CFFFD}"/>
              </c:ext>
            </c:extLst>
          </c:dPt>
          <c:dPt>
            <c:idx val="5"/>
            <c:bubble3D val="0"/>
            <c:spPr>
              <a:solidFill>
                <a:srgbClr val="7030A0"/>
              </a:solidFill>
            </c:spPr>
            <c:extLst>
              <c:ext xmlns:c16="http://schemas.microsoft.com/office/drawing/2014/chart" uri="{C3380CC4-5D6E-409C-BE32-E72D297353CC}">
                <c16:uniqueId val="{00000025-9E86-46E3-9052-F482516CFFFD}"/>
              </c:ext>
            </c:extLst>
          </c:dPt>
          <c:cat>
            <c:strRef>
              <c:f>Sheet1!$A$2:$A$7</c:f>
              <c:strCache>
                <c:ptCount val="6"/>
                <c:pt idx="0">
                  <c:v>RIM</c:v>
                </c:pt>
                <c:pt idx="1">
                  <c:v>Apple</c:v>
                </c:pt>
                <c:pt idx="2">
                  <c:v>Palm</c:v>
                </c:pt>
                <c:pt idx="3">
                  <c:v>Motorola</c:v>
                </c:pt>
                <c:pt idx="4">
                  <c:v>Nokia</c:v>
                </c:pt>
                <c:pt idx="5">
                  <c:v>Other</c:v>
                </c:pt>
              </c:strCache>
            </c:strRef>
          </c:cat>
          <c:val>
            <c:numRef>
              <c:f>Sheet1!$B$2:$B$7</c:f>
              <c:numCache>
                <c:formatCode>General</c:formatCode>
                <c:ptCount val="6"/>
                <c:pt idx="0">
                  <c:v>39</c:v>
                </c:pt>
                <c:pt idx="1">
                  <c:v>19.5</c:v>
                </c:pt>
                <c:pt idx="2">
                  <c:v>9.8000000000000007</c:v>
                </c:pt>
                <c:pt idx="3">
                  <c:v>7.4</c:v>
                </c:pt>
                <c:pt idx="4">
                  <c:v>3.1</c:v>
                </c:pt>
                <c:pt idx="5">
                  <c:v>21.2</c:v>
                </c:pt>
              </c:numCache>
            </c:numRef>
          </c:val>
          <c:extLst>
            <c:ext xmlns:c16="http://schemas.microsoft.com/office/drawing/2014/chart" uri="{C3380CC4-5D6E-409C-BE32-E72D297353CC}">
              <c16:uniqueId val="{00000026-9E86-46E3-9052-F482516CFFFD}"/>
            </c:ext>
          </c:extLst>
        </c:ser>
        <c:ser>
          <c:idx val="0"/>
          <c:order val="3"/>
          <c:dPt>
            <c:idx val="0"/>
            <c:bubble3D val="0"/>
            <c:spPr>
              <a:solidFill>
                <a:srgbClr val="00B0F0"/>
              </a:solidFill>
              <a:ln w="25400">
                <a:solidFill>
                  <a:schemeClr val="lt1"/>
                </a:solidFill>
              </a:ln>
              <a:effectLst/>
              <a:sp3d contourW="25400">
                <a:contourClr>
                  <a:schemeClr val="lt1"/>
                </a:contourClr>
              </a:sp3d>
            </c:spPr>
            <c:extLst>
              <c:ext xmlns:c16="http://schemas.microsoft.com/office/drawing/2014/chart" uri="{C3380CC4-5D6E-409C-BE32-E72D297353CC}">
                <c16:uniqueId val="{00000028-9E86-46E3-9052-F482516CFFFD}"/>
              </c:ext>
            </c:extLst>
          </c:dPt>
          <c:dPt>
            <c:idx val="1"/>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2A-9E86-46E3-9052-F482516CFFFD}"/>
              </c:ext>
            </c:extLst>
          </c:dPt>
          <c:dPt>
            <c:idx val="2"/>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2C-9E86-46E3-9052-F482516CFFFD}"/>
              </c:ext>
            </c:extLst>
          </c:dPt>
          <c:dPt>
            <c:idx val="3"/>
            <c:bubble3D val="0"/>
            <c:spPr>
              <a:solidFill>
                <a:srgbClr val="C00000"/>
              </a:solidFill>
              <a:ln w="25400">
                <a:solidFill>
                  <a:schemeClr val="lt1"/>
                </a:solidFill>
              </a:ln>
              <a:effectLst/>
              <a:sp3d contourW="25400">
                <a:contourClr>
                  <a:schemeClr val="lt1"/>
                </a:contourClr>
              </a:sp3d>
            </c:spPr>
            <c:extLst>
              <c:ext xmlns:c16="http://schemas.microsoft.com/office/drawing/2014/chart" uri="{C3380CC4-5D6E-409C-BE32-E72D297353CC}">
                <c16:uniqueId val="{0000002E-9E86-46E3-9052-F482516CFFFD}"/>
              </c:ext>
            </c:extLst>
          </c:dPt>
          <c:dPt>
            <c:idx val="4"/>
            <c:bubble3D val="0"/>
            <c:spPr>
              <a:solidFill>
                <a:srgbClr val="F739B3"/>
              </a:solidFill>
              <a:ln w="25400">
                <a:solidFill>
                  <a:schemeClr val="lt1"/>
                </a:solidFill>
              </a:ln>
              <a:effectLst/>
              <a:sp3d contourW="25400">
                <a:contourClr>
                  <a:schemeClr val="lt1"/>
                </a:contourClr>
              </a:sp3d>
            </c:spPr>
            <c:extLst>
              <c:ext xmlns:c16="http://schemas.microsoft.com/office/drawing/2014/chart" uri="{C3380CC4-5D6E-409C-BE32-E72D297353CC}">
                <c16:uniqueId val="{00000030-9E86-46E3-9052-F482516CFFFD}"/>
              </c:ext>
            </c:extLst>
          </c:dPt>
          <c:dPt>
            <c:idx val="5"/>
            <c:bubble3D val="0"/>
            <c:spPr>
              <a:solidFill>
                <a:srgbClr val="7030A0"/>
              </a:solidFill>
              <a:ln w="25400">
                <a:solidFill>
                  <a:schemeClr val="lt1"/>
                </a:solidFill>
              </a:ln>
              <a:effectLst/>
              <a:sp3d contourW="25400">
                <a:contourClr>
                  <a:schemeClr val="lt1"/>
                </a:contourClr>
              </a:sp3d>
            </c:spPr>
            <c:extLst>
              <c:ext xmlns:c16="http://schemas.microsoft.com/office/drawing/2014/chart" uri="{C3380CC4-5D6E-409C-BE32-E72D297353CC}">
                <c16:uniqueId val="{00000032-9E86-46E3-9052-F482516CFFFD}"/>
              </c:ext>
            </c:extLst>
          </c:dPt>
          <c:cat>
            <c:strRef>
              <c:f>Sheet1!$A$2:$A$7</c:f>
              <c:strCache>
                <c:ptCount val="6"/>
                <c:pt idx="0">
                  <c:v>RIM</c:v>
                </c:pt>
                <c:pt idx="1">
                  <c:v>Apple</c:v>
                </c:pt>
                <c:pt idx="2">
                  <c:v>Palm</c:v>
                </c:pt>
                <c:pt idx="3">
                  <c:v>Motorola</c:v>
                </c:pt>
                <c:pt idx="4">
                  <c:v>Nokia</c:v>
                </c:pt>
                <c:pt idx="5">
                  <c:v>Other</c:v>
                </c:pt>
              </c:strCache>
            </c:strRef>
          </c:cat>
          <c:val>
            <c:numRef>
              <c:f>Sheet1!$B$2:$B$7</c:f>
              <c:numCache>
                <c:formatCode>General</c:formatCode>
                <c:ptCount val="6"/>
                <c:pt idx="0">
                  <c:v>39</c:v>
                </c:pt>
                <c:pt idx="1">
                  <c:v>19.5</c:v>
                </c:pt>
                <c:pt idx="2">
                  <c:v>9.8000000000000007</c:v>
                </c:pt>
                <c:pt idx="3">
                  <c:v>7.4</c:v>
                </c:pt>
                <c:pt idx="4">
                  <c:v>3.1</c:v>
                </c:pt>
                <c:pt idx="5">
                  <c:v>21.2</c:v>
                </c:pt>
              </c:numCache>
            </c:numRef>
          </c:val>
          <c:extLst>
            <c:ext xmlns:c16="http://schemas.microsoft.com/office/drawing/2014/chart" uri="{C3380CC4-5D6E-409C-BE32-E72D297353CC}">
              <c16:uniqueId val="{00000033-9E86-46E3-9052-F482516CFFFD}"/>
            </c:ext>
          </c:extLst>
        </c:ser>
        <c:dLbls>
          <c:showLegendKey val="0"/>
          <c:showVal val="0"/>
          <c:showCatName val="0"/>
          <c:showSerName val="0"/>
          <c:showPercent val="0"/>
          <c:showBubbleSize val="0"/>
          <c:showLeaderLines val="1"/>
        </c:dLbls>
      </c:pie3DChart>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ln>
      <a:solidFill>
        <a:schemeClr val="tx1"/>
      </a:solidFill>
    </a:ln>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U.S. SmartPhone Marketshare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spPr>
            <a:solidFill>
              <a:srgbClr val="00B0F0"/>
            </a:solidFill>
          </c:spPr>
          <c:dPt>
            <c:idx val="0"/>
            <c:bubble3D val="0"/>
            <c:spPr>
              <a:solidFill>
                <a:srgbClr val="00B0F0"/>
              </a:solidFill>
              <a:ln w="19050">
                <a:solidFill>
                  <a:schemeClr val="lt1"/>
                </a:solidFill>
              </a:ln>
              <a:effectLst/>
            </c:spPr>
            <c:extLst>
              <c:ext xmlns:c16="http://schemas.microsoft.com/office/drawing/2014/chart" uri="{C3380CC4-5D6E-409C-BE32-E72D297353CC}">
                <c16:uniqueId val="{00000001-D2B9-4BF0-BC3C-278A1D9BAFFD}"/>
              </c:ext>
            </c:extLst>
          </c:dPt>
          <c:dPt>
            <c:idx val="1"/>
            <c:bubble3D val="0"/>
            <c:spPr>
              <a:solidFill>
                <a:schemeClr val="accent6"/>
              </a:solidFill>
              <a:ln w="19050">
                <a:solidFill>
                  <a:schemeClr val="lt1"/>
                </a:solidFill>
              </a:ln>
              <a:effectLst/>
            </c:spPr>
            <c:extLst>
              <c:ext xmlns:c16="http://schemas.microsoft.com/office/drawing/2014/chart" uri="{C3380CC4-5D6E-409C-BE32-E72D297353CC}">
                <c16:uniqueId val="{00000003-D2B9-4BF0-BC3C-278A1D9BAFFD}"/>
              </c:ext>
            </c:extLst>
          </c:dPt>
          <c:dPt>
            <c:idx val="2"/>
            <c:bubble3D val="0"/>
            <c:spPr>
              <a:solidFill>
                <a:schemeClr val="accent2"/>
              </a:solidFill>
              <a:ln w="19050">
                <a:solidFill>
                  <a:schemeClr val="lt1"/>
                </a:solidFill>
              </a:ln>
              <a:effectLst/>
            </c:spPr>
            <c:extLst>
              <c:ext xmlns:c16="http://schemas.microsoft.com/office/drawing/2014/chart" uri="{C3380CC4-5D6E-409C-BE32-E72D297353CC}">
                <c16:uniqueId val="{00000005-D2B9-4BF0-BC3C-278A1D9BAFFD}"/>
              </c:ext>
            </c:extLst>
          </c:dPt>
          <c:dPt>
            <c:idx val="3"/>
            <c:bubble3D val="0"/>
            <c:spPr>
              <a:solidFill>
                <a:srgbClr val="C00000"/>
              </a:solidFill>
              <a:ln w="19050">
                <a:solidFill>
                  <a:schemeClr val="lt1"/>
                </a:solidFill>
              </a:ln>
              <a:effectLst/>
            </c:spPr>
            <c:extLst>
              <c:ext xmlns:c16="http://schemas.microsoft.com/office/drawing/2014/chart" uri="{C3380CC4-5D6E-409C-BE32-E72D297353CC}">
                <c16:uniqueId val="{00000007-D2B9-4BF0-BC3C-278A1D9BAFFD}"/>
              </c:ext>
            </c:extLst>
          </c:dPt>
          <c:dPt>
            <c:idx val="4"/>
            <c:bubble3D val="0"/>
            <c:spPr>
              <a:solidFill>
                <a:srgbClr val="F739B3"/>
              </a:solidFill>
              <a:ln w="19050">
                <a:solidFill>
                  <a:schemeClr val="lt1"/>
                </a:solidFill>
              </a:ln>
              <a:effectLst/>
            </c:spPr>
            <c:extLst>
              <c:ext xmlns:c16="http://schemas.microsoft.com/office/drawing/2014/chart" uri="{C3380CC4-5D6E-409C-BE32-E72D297353CC}">
                <c16:uniqueId val="{00000009-D2B9-4BF0-BC3C-278A1D9BAFFD}"/>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D2B9-4BF0-BC3C-278A1D9BAFFD}"/>
              </c:ext>
            </c:extLst>
          </c:dPt>
          <c:cat>
            <c:strRef>
              <c:f>Sheet1!$A$2:$A$7</c:f>
              <c:strCache>
                <c:ptCount val="6"/>
                <c:pt idx="0">
                  <c:v>RIM</c:v>
                </c:pt>
                <c:pt idx="1">
                  <c:v>Apple</c:v>
                </c:pt>
                <c:pt idx="2">
                  <c:v>Palm</c:v>
                </c:pt>
                <c:pt idx="3">
                  <c:v>Motorola</c:v>
                </c:pt>
                <c:pt idx="4">
                  <c:v>Nokia</c:v>
                </c:pt>
                <c:pt idx="5">
                  <c:v>Other</c:v>
                </c:pt>
              </c:strCache>
            </c:strRef>
          </c:cat>
          <c:val>
            <c:numRef>
              <c:f>Sheet1!$B$2:$B$7</c:f>
              <c:numCache>
                <c:formatCode>General</c:formatCode>
                <c:ptCount val="6"/>
                <c:pt idx="0">
                  <c:v>39</c:v>
                </c:pt>
                <c:pt idx="1">
                  <c:v>19.5</c:v>
                </c:pt>
                <c:pt idx="2">
                  <c:v>9.8000000000000007</c:v>
                </c:pt>
                <c:pt idx="3">
                  <c:v>7.4</c:v>
                </c:pt>
                <c:pt idx="4">
                  <c:v>3.1</c:v>
                </c:pt>
                <c:pt idx="5">
                  <c:v>21.2</c:v>
                </c:pt>
              </c:numCache>
            </c:numRef>
          </c:val>
          <c:extLst>
            <c:ext xmlns:c16="http://schemas.microsoft.com/office/drawing/2014/chart" uri="{C3380CC4-5D6E-409C-BE32-E72D297353CC}">
              <c16:uniqueId val="{0000000C-D2B9-4BF0-BC3C-278A1D9BAFF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3T18:51:30.035"/>
    </inkml:context>
    <inkml:brush xml:id="br0">
      <inkml:brushProperty name="width" value="0.1" units="cm"/>
      <inkml:brushProperty name="height" value="0.1" units="cm"/>
      <inkml:brushProperty name="color" value="#E71224"/>
      <inkml:brushProperty name="ignorePressure" value="1"/>
    </inkml:brush>
  </inkml:definitions>
  <inkml:trace contextRef="#ctx0" brushRef="#br0">1 0,'3'1,"0"0,0 0,0 0,0 0,-1 0,1 1,0-1,0 1,-1 0,1 0,-1 0,0 0,1 0,3 5,27 36,-26-33,1 0,1-1,0 0,0-1,1 0,0 0,11 6,-7-5,-1 0,0 2,13 13,-2-1,38 30,12 12,49 42,4 3,-114-98,1-1,0 0,1-1,26 13,-23-13,0 0,30 25,-31-22,1 0,25 14,-1-1,-27-16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2T20:48:03.091"/>
    </inkml:context>
    <inkml:brush xml:id="br0">
      <inkml:brushProperty name="width" value="0.2" units="cm"/>
      <inkml:brushProperty name="height" value="0.2" units="cm"/>
      <inkml:brushProperty name="color" value="#66CC00"/>
      <inkml:brushProperty name="ignorePressure" value="1"/>
    </inkml:brush>
  </inkml:definitions>
  <inkml:trace contextRef="#ctx0" brushRef="#br0">1594 179,'-814'0,"777"3,1 2,-1 1,1 2,-58 21,47-15,-90 27,115-36,1 2,-1 1,1 0,0 2,1 0,0 2,1 0,1 1,-1 1,2 0,0 1,1 1,1 1,0 0,1 1,-15 26,24-34,0-1,1 1,1 0,0 0,0 0,1 1,0-1,-1 19,5 92,1-61,-3-34,0 8,2 0,8 49,-8-72,1 1,1-1,0 0,0 0,1 0,0 0,1-1,0 0,1 0,15 16,22 27,-37-42,1-1,0 0,0-1,1 0,0 0,1-1,-1 0,2 0,-1-1,1-1,14 7,227 91,-65-47,-23-9,-110-32,71 10,-95-20,288 43,-218-34,-58-7,63 3,-54-8,82 18,-70-10,9 4,-42-9,-1 0,51 2,415-9,-468 3,0 1,45 10,-43-7,0-1,33 2,400-6,-218-3,-215 4,-1 0,47 12,-41-7,44 3,423-6,-258-7,709 3,-911-2,-1-3,52-11,-19 3,-42 6,0-1,35-14,18-5,-15 9,321-75,-341 81,63-24,-27 8,12 1,-49 15,0-2,0-2,-1-2,55-31,-72 31,-6 5,-1-1,0-1,-1-1,24-23,-1-2,-33 32,-1-1,1-1,-2 0,0 0,0-1,-1 0,8-16,-4 3,18-33,27-72,-54 118,0-1,-1 0,0 1,-1-1,0 0,-1 0,-1-1,0 1,0 0,-2 0,1 0,-6-17,4 20,-1 0,0 0,0 0,-1 1,0 0,-1 0,0 1,0-1,-1 1,0 0,-1 1,1 0,-2 0,1 1,-16-10,-35-22,45 27,-1 1,0 0,0 2,-1 0,0 0,0 2,-24-7,-22-2,-71-27,17 4,-132-14,104 20,103 26,-1-2,-41-14,-38-9,20 23,77 8,1-1,-1-2,-28-6,16 2,1 2,0 1,-70 2,-15-1,33-14,65 11,0 2,-26-3,-45 6,66 2,0-1,0-1,0-2,-39-8,-85-19,77 16,22 7,0 3,0 1,-58 6,-83-5,108-15,63 12,-1 0,-25-1,-403 2,232 7,-1156-3,1339 2,1 1,-41 10,38-6,-60 3,68-7,0 1,-31 7,31-4,-1-2,-33 1,-88 12,105-10,-71 2,55-4,40 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7:23:04.643"/>
    </inkml:context>
    <inkml:brush xml:id="br0">
      <inkml:brushProperty name="width" value="0.05" units="cm"/>
      <inkml:brushProperty name="height" value="0.05" units="cm"/>
      <inkml:brushProperty name="color" value="#E71224"/>
      <inkml:brushProperty name="ignorePressure" value="1"/>
    </inkml:brush>
  </inkml:definitions>
  <inkml:trace contextRef="#ctx0" brushRef="#br0">630 1,'-13'0,"0"1,1 0,-1 1,1 1,-1 0,1 1,0 0,-20 10,1 3,-51 38,13-7,56-38,-1 2,1 0,1 0,0 1,-15 23,-23 22,34-40,0 0,1 1,1 0,1 1,1 1,0 0,2 1,0 0,-7 26,7-19,2-1,1 2,2-1,1 1,-1 49,5-48,2-1,1 0,14 59,17 74,-20-104,2-1,43 99,-39-111,23 44,-42-88,6 10,0 0,1 0,0-1,10 11,-14-19,0 1,0-1,1 0,-1 0,1 0,-1 0,1-1,0 0,0 0,0 0,0-1,0 0,11 1,3 1,0-2,0 0,0-1,0-1,27-5,-39 5,0-1,0 0,0 0,0 0,-1-1,1 0,-1-1,0 1,0-1,0-1,0 1,-1-1,1 0,-1 0,-1 0,1-1,5-8,105-214,-54 64,-16 38,-28 88,-11 26,0-2,-1 1,0 0,-1-1,3-17,9-59,-9 59,-2-1,3-43,-9-289,0 356,1-1,-2 1,1-1,-1 1,0 0,-1 0,0 0,0 0,-1 0,0 0,0 1,-8-9,-7-8,-1 0,-26-22,31 31,5 6,0 1,0 0,-1 1,0 0,-1 1,1 0,-16-5,6 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7:23:06.4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1,'0'5,"0"8,0 7,0 6,0 4,0 3,0 1,0-5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7:23:08.00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7:23:12.71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1287 1,'-21'0,"0"0,0 1,-1 2,1 0,0 1,1 1,-1 1,1 1,0 1,1 0,-20 12,7-3,-56 21,61-28,0 1,1 1,-43 28,49-28,-1 0,-1-1,-41 15,41-18,1 0,1 1,0 2,-35 23,30-17,-44 25,-20 13,57-32,-11 9,-45 42,76-63,0 1,2 1,-1-1,2 2,0-1,0 1,1 1,-7 18,5-2,0 1,3 0,0 1,-2 42,5 132,4-165,1-26,1 0,0 0,1 0,1-1,1 1,0-1,0 0,2 0,8 14,12 18,43 54,-43-63,3 5,2-2,40 40,-29-42,1-2,93 60,-77-65,1-2,1-3,72 21,-119-43,247 68,-250-70,185 29,-146-24,-1-3,0-2,85-5,-37 0,-86 1,-1 0,0 0,0-1,0-1,0 0,-1-1,1 1,-1-2,0 0,0 0,0-1,-1 0,1 0,-2-1,1-1,-1 1,9-11,11-16,-2 0,-1-2,22-43,-33 56,-6 5,0-1,-1 0,-1 0,-1-1,-1 0,4-38,0 0,1-2,-4-1,-2 1,-2-1,-8-61,-9 43,11 59,0 0,-1-27,4 26,0 0,-1 1,-1-1,-1 1,-1 0,-12-28,2 7,10 26,1-1,-2 1,0 1,-1-1,0 1,-2 1,1-1,-15-14,-143-113,137 118,-13-9,-1 2,-93-47,61 40,-146-52,199 81,0-1,-33-19,35 17,1 0,-2 2,-23-7,-18 0,27 8,-44-16,59 14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7:23:14.63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1026 136,'-35'-1,"-111"6,127-2,0 0,0 1,0 1,0 0,-27 14,-206 92,217-92,-62 46,88-59,-6 6,1 2,0-1,1 2,-19 25,-2 3,18-24,1 1,1 0,1 1,1 1,1 0,1 1,-7 24,2 2,3 1,-8 68,6-40,7-51,3 0,-3 40,5-28,3-1,1 1,2-1,12 52,10 40,-16-72,22 70,-24-112,0 0,2 0,0-1,0 0,1-1,21 20,-16-15,4 4,1-1,31 25,-43-40,1 0,-1-1,1 0,0 0,1-1,0-1,-1 1,1-2,14 4,44 7,-35-7,0 0,55 2,84 8,-114-9,73 1,-101-9,0 1,1 2,51 11,-38-6,0-3,0-1,0-2,0-2,46-7,-49 0,-2-3,1-1,-2-2,60-27,-84 33,112-63,-88 54,0-1,64-38,-91 47,0-1,0 0,-1-1,0 0,-1 0,0-1,-1-1,0 1,-1-2,-1 1,11-23,1-17,-3-1,-2-1,-2 1,8-98,-5 67,-9 58,-2 0,3-36,-7 45,-2-155,0 151,-1 0,-1 1,-1-1,0 1,-2 0,-9-22,6 25,-1 1,0-1,-1 2,-1 0,-18-17,-12-15,6 6,-1 2,-2 1,-2 2,-1 1,-51-29,32 21,35 23,-56-30,29 18,39 23,0 0,-27-12,-36-10,29 10,-2 3,-64-16,102 30,1 0,-1 0,1-1,-16-9,18 8,-1 0,0 2,0-1,0 1,0 1,-12-3,-38 2,33 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7:23:17.03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0,'5'2,"0"0,0 0,0 0,-1 1,1 0,0-1,-1 2,0-1,8 8,10 6,-6-7,-1 2,21 20,-21-18,0-1,22 15,175 118,-159-123,-46-21,0 0,0 1,0-1,0 2,0-1,-1 1,1 0,-1 0,0 1,0 0,-1 0,6 6,-11-11,1 1,-1 0,1-1,-1 1,0 0,1-1,-1 1,0 0,1 0,-1-1,0 1,0 0,0 0,0 0,1-1,-1 1,0 0,0 0,-1 0,1-1,0 1,0 0,0 0,0 0,-1-1,1 1,0 0,-1 0,1-1,-1 1,1 0,-1 0,-2 1,1 0,0-1,0 1,-1-1,1 0,-1 0,1 0,-1 0,-5 1,-58 7,-85-11,-36 3,81 24,82-21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7:23:22.1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301 1,'-1'0,"0"0,-1 1,1-1,0 1,0-1,0 1,0-1,-1 1,1 0,0 0,0-1,0 1,0 0,0 0,1 0,-1 0,0 0,0 0,1 1,-1 0,-15 31,9-19,-51 83,39-69,1 1,2 1,-24 58,5 39,4-21,23-83,0 1,2 1,0-1,-2 37,5-22,3-1,1 1,1 0,3 0,1-1,19 65,-14-68,2 1,1-1,2-1,1-1,2 0,45 59,61 63,-102-131,1-1,0-1,2-1,0-1,2-2,0 0,41 18,-42-23,134 60,-140-65,1-2,1 0,-1-1,1-2,39 2,-24-4,-19 1,1-2,0 0,0-1,0-1,21-5,-36 6,-1-1,1 1,0-1,-1 0,0-1,0 1,1-1,-1 1,-1-1,1 0,0-1,-1 1,0-1,1 1,-1-1,-1 0,1 0,-1 0,1-1,-1 1,0 0,-1-1,1 1,-1-1,0 0,1-5,3-42,-2 0,-7-89,0 24,4-411,-1 500,-2 0,-1 1,-2-1,0 1,-11-27,3 22,-1 1,-28-46,1 4,26 47,-1 1,-1 1,-2 1,0 1,-35-31,14 14,25 26,0 1,-1 1,0 1,-1 0,0 1,-1 1,0 1,0 1,0 0,-1 1,0 1,-20-1,17 3,-1 1,1 0,0 2,0 0,0 2,0 0,0 2,0 1,1 0,0 2,0 0,1 2,-35 21,38-17,4 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7:23:24.008"/>
    </inkml:context>
    <inkml:brush xml:id="br0">
      <inkml:brushProperty name="width" value="0.05" units="cm"/>
      <inkml:brushProperty name="height" value="0.05" units="cm"/>
      <inkml:brushProperty name="color" value="#E71224"/>
      <inkml:brushProperty name="ignorePressure" value="1"/>
    </inkml:brush>
  </inkml:definitions>
  <inkml:trace contextRef="#ctx0" brushRef="#br0">233 3,'-5'0,"1"1,-1 0,0 0,1 1,-1-1,1 1,0 0,-1 0,1 1,0-1,0 1,1 0,-1 0,0 0,1 0,0 1,0 0,0-1,0 1,-2 5,-8 11,1 1,-14 36,24-51,-10 18,2 0,1 0,1 1,1 0,1 1,2-1,-3 37,5-32,-12 57,8-56,-3 54,8-45,3 249,1-275,0-1,1 0,0 1,1-2,0 1,1 0,11 15,-8-11,0-1,-2 2,8 21,-10-25,0 0,0 0,1 0,1-1,0 0,1 0,1-1,-1 0,2-1,0 0,12 11,16 26,-33-39,0-1,1-1,0 1,1-1,0 0,8 7,33 25,-38-30,0 0,0-1,0 0,1-1,0 0,1-1,22 9,24 7,-28-10,1-1,48 10,-71-19,0-1,0 0,0 0,0-1,-1 0,1-1,0 1,0-2,0 1,-1-1,1 0,-1 0,1-1,-1 0,11-7,1-4,0 0,-1-2,-1 0,-1-1,16-21,-18 22,0-3,-1 0,0-1,17-37,-3 5,-18 30,0 1,-2-1,10-45,-12 48,2-24,-2 1,-2-1,-2 0,-4-48,1 0,0 76,0 0,-1 0,-1 0,0 1,-1-1,0 1,-1 0,-1 0,-10-15,-17-40,-38-71,61 119,-1 1,0 0,-2 1,0 0,-1 1,-1 0,-27-22,34 31,-64-49,64 49,-1 0,0 0,-1 0,0 2,0-1,-1 1,1 1,-18-7,1 3,0 1,-48-8,-35-14,87 23,-2 0,1 2,-1 0,-27-1,24 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7:23:25.831"/>
    </inkml:context>
    <inkml:brush xml:id="br0">
      <inkml:brushProperty name="width" value="0.05" units="cm"/>
      <inkml:brushProperty name="height" value="0.05" units="cm"/>
      <inkml:brushProperty name="color" value="#E71224"/>
      <inkml:brushProperty name="ignorePressure" value="1"/>
    </inkml:brush>
  </inkml:definitions>
  <inkml:trace contextRef="#ctx0" brushRef="#br0">76 0,'6'1,"0"-1,0 1,0 0,0 1,0-1,-1 1,1 0,-1 1,1-1,5 5,51 38,-29-19,-3-5,-2 1,-1 1,0 2,23 28,-15-20,-29-28,0 0,0 0,0 1,0 0,-1 0,0 0,5 9,-10-13,1 0,0 0,-1 0,1 1,-1-1,0 0,0 0,0 0,0 1,0-1,0 0,-1 0,1 0,-1 0,1 1,-1-1,0 0,0 0,0 0,0 0,0-1,0 1,0 0,-1 0,1-1,-1 1,1-1,-1 1,0-1,0 0,-2 2,-12 9,0-2,-31 16,-8 4,-252 143,305-171,-17 7</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7:23:29.47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270 22,'-3'0,"0"1,0 0,1 0,-1 0,0 0,1 1,-1-1,0 1,1 0,0-1,-1 1,1 0,0 0,0 1,0-1,0 0,-2 5,-27 45,20-27,0 1,-10 43,14-42,-1-1,-23 48,20-49,1 1,1 0,-10 50,13-53,-26 142,24-113,2 0,3 1,6 94,0-34,-5-28,5 93,25-42,-23-104,2-1,17 51,8 32,-22-59,3-1,2 0,2-1,2-1,41 78,-41-88,-16-34,0 0,1 0,0 0,0-1,1 1,-1-1,10 10,-12-16,0 1,0-1,0 0,0 0,0 0,1 0,-1 0,0 0,1 0,-1-1,1 1,-1-1,1 0,-1 0,1 0,-1 0,1 0,-1 0,1-1,-1 1,0-1,1 0,-1 0,1 0,-1 0,0 0,0 0,0 0,0-1,0 1,3-3,10-7,-1-1,0 0,0-1,-1 0,-1-1,0-1,17-27,-5 0,35-79,-48 90,13-64,-16 61,0-15,-3 0,-1-1,-3 0,-5-54,1-11,3 58,-2-1,-17-91,-59-211,71 330,-2 0,-20-45,-7-23,-16-69,47 148,-1 0,-2 1,1 0,-12-18,8 17,2-2,-13-36,21 55,-3-15,0 0,-1 1,-1 0,-1 0,0 0,-1 1,-1 0,-11-15,6 16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3T23:14:16.475"/>
    </inkml:context>
    <inkml:brush xml:id="br0">
      <inkml:brushProperty name="width" value="0.2" units="cm"/>
      <inkml:brushProperty name="height" value="0.2" units="cm"/>
      <inkml:brushProperty name="color" value="#AB008B"/>
      <inkml:brushProperty name="ignorePressure" value="1"/>
    </inkml:brush>
  </inkml:definitions>
  <inkml:trace contextRef="#ctx0" brushRef="#br0">390 214,'496'0,"-470"-2,0 0,48-12,-46 7,0 2,36-2,87-10,-103 9,70-2,-62 10,1-3,78-15,56-18,-157 30,1 1,-1 3,52 1,-50 2,0-2,0-1,41-9,-31 4,0 1,69 0,-6 2,-22-12,-65 10,47-4,195 8,-140 3,-115-1,0 0,0 0,-1 1,1 1,0-1,0 2,12 3,-17-4,0 0,0 1,0-1,-1 1,1 0,-1-1,0 2,1-1,-1 0,-1 1,1-1,0 1,-1 0,0 0,0 0,3 6,30 92,13 30,-41-114,-2 1,0-1,-1 1,-1 0,0 0,-1 27,8 54,8 17,6 28,-2-47,18 72,-33-140,-1 0,-2 0,0 54,0-12,11 14,-9-62,4 44,-9-50,1-5,-1 1,-1-1,-1 1,0-1,-3 18,3-28,0 1,0-1,0 0,0 0,-1 0,0 0,1 0,-1 0,0 0,0-1,-1 1,1-1,-1 1,1-1,-1 0,0 0,1 0,-1 0,0-1,0 1,-1-1,1 0,0 1,0-2,-1 1,-3 0,-17 2,-1-1,1-2,-1 0,1-2,-1 0,1-2,-35-10,-4 1,-1 5,-1 3,-127 7,62 1,-399-3,503 2,0 0,-48 13,46-9,0-1,-36 2,39-6,-17-1,0 3,-75 13,-5 2,-2 1,96-14,0-2,-39 2,40-5,1 2,0 1,-27 7,-93 19,67-15,38-8,-1-2,-49-1,51-3,0 1,-60 12,-125 30,220-41,1-1,0 0,-1 0,1-1,-1 0,1 1,-1-2,1 1,-1 0,1-1,-1 0,1 0,0 0,-1 0,1-1,0 0,0 0,0 0,0 0,0-1,1 1,-1-1,1 0,0 0,0 0,0-1,-4-4,0-3,0-1,1 0,1-1,0 0,1 1,0-1,-4-26,-27-90,2 7,25 92,-21-54,-3-13,-39-149,63 219,-18-48,18 57,1 0,1-1,1 0,0 0,-3-32,7-180,3 109,-2 112,1 1,0-1,0 1,1 0,0-1,1 1,0 0,0 0,1 0,0 1,10-16,-3 9,1 1,0 1,1 0,0 1,20-15,-15 14</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7:23:31.016"/>
    </inkml:context>
    <inkml:brush xml:id="br0">
      <inkml:brushProperty name="width" value="0.05" units="cm"/>
      <inkml:brushProperty name="height" value="0.05" units="cm"/>
      <inkml:brushProperty name="color" value="#E71224"/>
      <inkml:brushProperty name="ignorePressure" value="1"/>
    </inkml:brush>
  </inkml:definitions>
  <inkml:trace contextRef="#ctx0" brushRef="#br0">466 0,'-3'1,"-1"-1,1 1,-1-1,1 1,-1 0,1 1,-1-1,1 0,0 1,0 0,0 0,-5 4,-36 35,3-3,29-28,1 0,0 1,0 1,1 0,1 0,0 1,1 0,-9 17,-25 39,26-46,2 0,1 1,1 0,1 1,-8 28,-30 133,32-109,4-26,5-27,2 1,1 1,-3 48,7-12,5 238,1-264,2-1,12 37,-8-32,6 41,-6-21,31 98,-20-98,8 27,2 45,-25-103,2-1,18 40,1 6,-22-54,2-1,0 0,1 0,21 32,-29-50,-1-1,0 1,1 0,-1-1,1 1,0 0,-1-1,1 1,0-1,-1 1,1-1,0 1,-1-1,1 1,0-1,0 0,0 0,-1 1,1-1,0 0,0 0,0 0,0 0,-1 0,1 0,0 0,0 0,0 0,0 0,-1 0,1 0,0-1,0 1,0 0,-1-1,1 1,0-1,0 1,-1-1,1 1,0-1,-1 1,1-1,-1 0,1 1,0-2,25-41,-17 26,6-7,-2 0,0-1,-1-1,-2 0,-1-1,-1 1,-1-2,5-38,2-9,-8 47,-1 1,2-41,-4 21,10-49,-5 52,1-66,-10-353,-2 432,-1 0,-1-1,-1 2,-18-50,5 14,7 30,-31-65,5 16,23 49,-2 2,-36-57,39 67,2 0,-12-37,-18-34,23 60,-3-6,-35-47,45 72</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7:23:32.59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161 1,'0'5,"1"1,-1-1,1 1,1-1,-1 0,1 1,0-1,0 0,1 0,4 7,37 47,-11-17,-20-24,1-1,30 27,-28-28,-1-1,20 27,-34-40,0-1,0 0,-1 0,1 1,0-1,-1 1,1-1,-1 0,1 1,-1-1,0 1,1-1,-1 1,0 0,0-1,0 1,0-1,0 1,-1-1,1 1,0-1,-1 1,1-1,-1 0,0 1,1-1,-1 1,0-1,0 0,0 0,1 1,-2-1,1 0,0 0,0 0,0 0,0 0,-1 0,1-1,0 1,-1 0,1-1,0 1,-3 0,-8 4,0-1,-1 0,1-1,-14 2,21-4,-105 29,82-21,0-1,0-1,-47 5,48-11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7:23:49.077"/>
    </inkml:context>
    <inkml:brush xml:id="br0">
      <inkml:brushProperty name="width" value="0.05" units="cm"/>
      <inkml:brushProperty name="height" value="0.05" units="cm"/>
      <inkml:brushProperty name="color" value="#E71224"/>
      <inkml:brushProperty name="ignorePressure" value="1"/>
    </inkml:brush>
  </inkml:definitions>
  <inkml:trace contextRef="#ctx0" brushRef="#br0">374 1,'-13'0,"1"1,-1 0,1 1,0 0,-1 1,1 0,1 1,-1 1,0 0,1 0,0 1,-19 14,13-10,7-4,1 0,-1 1,1 0,1 0,-1 1,-9 10,9-8,1 1,-1 0,2 0,-1 0,2 1,-1 0,2 0,-1 0,-5 24,2-2,3-13,1 1,0 0,2 0,-1 34,4-14,-1-20,1 1,1 0,1 0,1-1,0 1,14 40,-7-36,2 0,1-1,16 25,3 1,-25-37,1-2,0 1,1-1,0 0,1-1,1 0,0 0,0-1,1-1,24 17,-4-5,12 5,-28-20,0-2,0 0,0-1,1 0,24 1,-34-5,0 1,0-1,-1-1,1 0,0 0,0 0,-1 0,1-1,0-1,-1 1,0-1,0 0,0 0,0 0,0-1,5-5,1-4,-1-1,-1 0,0-1,-1 0,0 0,-2-1,0 0,0 0,-2-1,0 0,0 0,2-30,-2-32,-6-105,-2 59,4 92,-1 0,-2 0,-1 1,-2-1,0 1,-3 0,-11-32,16 55,-1 2,1-1,-1 0,-1 1,1-1,-1 1,-1 1,1-1,-1 1,0 0,-1 0,0 0,1 1,-2 0,1 1,0 0,-1 0,0 0,0 1,0 0,0 0,-1 1,1 0,-1 1,1 0,-1 0,1 1,-14 1,-14 0,0 2,-38 8,31-5,26-4,0 0,1 2,-25 7,31-7</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7:23:50.71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267 5,'-13'1,"0"-1,0 2,1 0,-1 0,1 1,-1 0,1 1,0 1,0 0,-19 12,24-13,0 1,1 0,-1 0,1 1,0 0,1 0,-1 0,1 1,0 0,1 0,0 0,0 0,1 1,-1-1,2 1,-1 0,-2 15,-4 17,5-25,1-1,1 1,-2 28,4-40,0 1,1-1,-1 1,1-1,-1 1,1-1,0 1,0-1,1 0,-1 1,1-1,0 0,-1 0,2 0,-1 0,0-1,0 1,1 0,-1-1,1 0,3 3,13 8,-10-6,1 0,0-1,0 0,1 0,0-1,0 0,0-1,0 0,18 3,-14-5,29 4,75 3,-108-10,0 2,0 0,1-1,-1-1,0 0,0-1,0 0,0 0,0-1,0-1,0 0,-1 0,17-10,-16 6,-1 0,0-1,0 0,-1-1,0 0,-1-1,0 1,0-2,-1 1,-1-1,0 0,-1 0,0-1,0 1,-2-1,0 0,0 0,-1 0,0-1,-2 1,1-1,-3-16,1 25,0 0,0 0,-1 0,0 0,0 1,0-1,-1 1,1-1,-1 1,0 0,0 0,-1 0,1 1,-1-1,0 1,0 0,0 0,-8-4,-7-4,0 1,-39-14,57 24,-20-6,0 2,0 0,-1 1,1 2,-1 0,-40 4,2-1,45-2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7:23:52.157"/>
    </inkml:context>
    <inkml:brush xml:id="br0">
      <inkml:brushProperty name="width" value="0.05" units="cm"/>
      <inkml:brushProperty name="height" value="0.05" units="cm"/>
      <inkml:brushProperty name="color" value="#E71224"/>
      <inkml:brushProperty name="ignorePressure" value="1"/>
    </inkml:brush>
  </inkml:definitions>
  <inkml:trace contextRef="#ctx0" brushRef="#br0">69 0,'4'2,"1"0,-1 0,0 0,-1 1,1-1,0 1,-1 0,1 0,-1 0,0 0,0 1,3 4,11 10,79 64,-95-82,0 1,1 0,-1 0,0-1,0 1,0 0,0 0,0 0,0 0,0 0,-1 0,1 0,0 1,0-1,-1 0,1 0,-1 1,1-1,-1 0,0 0,1 3,-1-3,-1 0,0 0,1 0,-1-1,0 1,1 0,-1-1,0 1,0 0,1-1,-1 1,0-1,0 1,0-1,0 0,0 1,0-1,0 0,0 0,0 1,0-1,-1 0,-14 2,-1-1,-27-2,32 0,-8 2,0 0,-27 6,7-1,26-5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7:24:01.84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170 0,'-1'10,"-1"-1,0 0,-1 0,0 0,0 0,-9 14,6-11,-32 59,24-47,1 1,-12 30,14-17,1-1,2 1,1 0,2 1,2-1,2 66,1-41,-2-39,2 0,0 1,2-1,1 0,0 0,14 43,-12-58,0-1,0-1,1 1,0-1,1 0,-1 0,1-1,1 1,-1-2,13 9,17 13,-33-23,0-1,0 1,1-1,-1 0,1-1,0 1,-1-1,1 0,0 0,1-1,-1 1,0-1,0 0,0-1,1 1,-1-1,1 0,-1 0,0-1,0 1,1-1,-1 0,6-3,-5 2,1-2,-1 1,0-1,1 1,-2-2,1 1,0-1,-1 0,0 0,0 0,0-1,-1 1,0-1,0-1,0 1,4-11,6-17,-1 0,-2-1,-2 0,-1-1,-1 0,-2 0,-2 0,-1-40,0-72,-7-133,5 277,0 0,-1 0,0 0,0 0,0 0,0 0,0 0,-1 0,0 1,0-1,0 0,0 1,0 0,-1 0,0-1,1 1,-1 1,0-1,-1 0,1 1,0 0,-1 0,1 0,-1 0,-4-2,-8-1,0 1,0 1,0 0,0 1,-18 0,-40-7,-9-7,57 14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7:24:03.169"/>
    </inkml:context>
    <inkml:brush xml:id="br0">
      <inkml:brushProperty name="width" value="0.05" units="cm"/>
      <inkml:brushProperty name="height" value="0.05" units="cm"/>
      <inkml:brushProperty name="color" value="#E71224"/>
      <inkml:brushProperty name="ignorePressure" value="1"/>
    </inkml:brush>
  </inkml:definitions>
  <inkml:trace contextRef="#ctx0" brushRef="#br0">336 0,'-6'3,"0"-1,0 1,1 1,-1-1,1 1,0 0,0 0,0 0,0 1,1 0,0 0,-4 5,-21 31,-29 36,35-47,0 1,3 1,0 1,2 0,2 2,-16 45,26-62,1 0,0 0,1 1,2 0,-2 27,7 101,0-54,-3-69,5 110,-2-117,0 1,1 0,1-1,0 0,12 25,-8-24,1-1,0 0,1 0,1-1,0-1,1 0,1-1,0 0,1-1,0 0,1-2,1 0,-1 0,2-2,0 0,22 8,-7-7,24 8,66 30,-112-43,0-1,1 1,0-2,0 0,0 0,1-1,-1 0,0-1,1-1,-1 0,1 0,-1-2,0 1,1-2,-1 1,0-2,0 1,-1-2,1 0,19-11,-21 9,0 0,0-1,0 0,-1 0,-1-1,0 0,0-1,0 0,-1 0,10-22,-4 4,-1-1,-2 0,9-39,-13 33,-2-1,-1 1,-1-1,-5-42,2 13,-3 29,-1 0,-1 1,-3 0,0 0,-2 1,-24-50,-65-105,88 172,0 1,-28-29,-15-20,45 50,-1 1,0 0,-1 1,-1 0,0 1,-1 1,0 0,0 1,-1 0,-1 1,1 1,-29-11,20 10,1 2,-1 0,-1 2,1 0,-49-1,45 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7:24:04.482"/>
    </inkml:context>
    <inkml:brush xml:id="br0">
      <inkml:brushProperty name="width" value="0.05" units="cm"/>
      <inkml:brushProperty name="height" value="0.05" units="cm"/>
      <inkml:brushProperty name="color" value="#E71224"/>
      <inkml:brushProperty name="ignorePressure" value="1"/>
    </inkml:brush>
  </inkml:definitions>
  <inkml:trace contextRef="#ctx0" brushRef="#br0">433 1,'-10'0,"-5"-1,-1 1,0 1,0 0,0 1,1 0,-1 1,1 1,-25 10,-199 104,238-117,0-1,0 1,0 0,0-1,0 1,0 0,0-1,0 1,0 0,0 0,0 0,0 0,1 0,-1 0,0 0,1 0,-1 0,1 0,-1 0,1 1,0-1,0 0,-1 0,1 0,0 1,0 1,1-1,-1 1,1-1,0 0,0 1,0-1,0 0,0 0,1 0,-1 0,1 0,0 0,2 3,9 6,0 0,0-1,18 10,-21-14,18 10,48 21,-46-24,39 24,-52-26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00:41.93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170 0,'-1'10,"-1"-1,0 0,-1 0,0 0,0 0,-9 14,6-11,-32 59,24-47,1 1,-12 30,14-17,1-1,2 1,1 0,2 1,2-1,2 66,1-41,-2-39,2 0,0 1,2-1,1 0,0 0,14 43,-12-58,0-1,0-1,1 1,0-1,1 0,-1 0,1-1,1 1,-1-2,13 9,17 13,-33-23,0-1,0 1,1-1,-1 0,1-1,0 1,-1-1,1 0,0 0,1-1,-1 1,0-1,0 0,0-1,1 1,-1-1,1 0,-1 0,0-1,0 1,1-1,-1 0,6-3,-5 2,1-2,-1 1,0-1,1 1,-2-2,1 1,0-1,-1 0,0 0,0 0,0-1,-1 1,0-1,0-1,0 1,4-11,6-17,-1 0,-2-1,-2 0,-1-1,-1 0,-2 0,-2 0,-1-40,0-72,-7-133,5 277,0 0,-1 0,0 0,0 0,0 0,0 0,0 0,-1 0,0 1,0-1,0 0,0 1,0 0,-1 0,0-1,1 1,-1 1,0-1,-1 0,1 1,0 0,-1 0,1 0,-1 0,-4-2,-8-1,0 1,0 1,0 0,0 1,-18 0,-40-7,-9-7,57 14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00:41.931"/>
    </inkml:context>
    <inkml:brush xml:id="br0">
      <inkml:brushProperty name="width" value="0.05" units="cm"/>
      <inkml:brushProperty name="height" value="0.05" units="cm"/>
      <inkml:brushProperty name="color" value="#E71224"/>
      <inkml:brushProperty name="ignorePressure" value="1"/>
    </inkml:brush>
  </inkml:definitions>
  <inkml:trace contextRef="#ctx0" brushRef="#br0">336 0,'-6'3,"0"-1,0 1,1 1,-1-1,1 1,0 0,0 0,0 0,0 1,1 0,0 0,-4 5,-21 31,-29 36,35-47,0 1,3 1,0 1,2 0,2 2,-16 45,26-62,1 0,0 0,1 1,2 0,-2 27,7 101,0-54,-3-69,5 110,-2-117,0 1,1 0,1-1,0 0,12 25,-8-24,1-1,0 0,1 0,1-1,0-1,1 0,1-1,0 0,1-1,0 0,1-2,1 0,-1 0,2-2,0 0,22 8,-7-7,24 8,66 30,-112-43,0-1,1 1,0-2,0 0,0 0,1-1,-1 0,0-1,1-1,-1 0,1 0,-1-2,0 1,1-2,-1 1,0-2,0 1,-1-2,1 0,19-11,-21 9,0 0,0-1,0 0,-1 0,-1-1,0 0,0-1,0 0,-1 0,10-22,-4 4,-1-1,-2 0,9-39,-13 33,-2-1,-1 1,-1-1,-5-42,2 13,-3 29,-1 0,-1 1,-3 0,0 0,-2 1,-24-50,-65-105,88 172,0 1,-28-29,-15-20,45 50,-1 1,0 0,-1 1,-1 0,0 1,-1 1,0 0,0 1,-1 0,-1 1,1 1,-29-11,20 10,1 2,-1 0,-1 2,1 0,-49-1,45 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19:49.740"/>
    </inkml:context>
    <inkml:brush xml:id="br0">
      <inkml:brushProperty name="width" value="0.2" units="cm"/>
      <inkml:brushProperty name="height" value="0.2" units="cm"/>
      <inkml:brushProperty name="color" value="#FFC000"/>
      <inkml:brushProperty name="ignorePressure" value="1"/>
    </inkml:brush>
  </inkml:definitions>
  <inkml:trace contextRef="#ctx0" brushRef="#br0">1746 2,'-18'0,"-46"-1,0 3,-87 14,72-5,54-8,0 0,1 1,0 2,-33 12,41-13,0-1,1 0,-20 3,23-6,-1 1,2 1,-1-1,1 2,-1 0,-19 11,-9 10,-58 50,36-25,32-27,-38 37,42-32,4 1,-34 53,27-39,11-17,9-15,1 1,1 0,-13 25,4 2,-2-2,-39 60,47-79,1 0,0 1,2 0,-9 29,8-21,-18 40,11-37,2 0,1 1,-12 47,9-17,-3-2,-28 65,27-78,2 0,-12 57,13-29,-40 108,48-157,1 0,-6 38,2-6,-19 109,22-99,3 0,6 122,1-67,-2 261,2-363,1-1,0 1,1-1,1 0,1 0,1 0,0-1,11 18,-7-13,19 57,-24-59,2 1,1-1,0-1,1 0,24 33,-18-30,-1 1,-1 2,0-1,-3 1,11 32,1-1,-20-49,1-1,1 0,-1 0,1-1,1 1,9 7,20 30,-20-20,1 0,0 0,39 39,-2-7,-33-31,3-2,1 0,34 26,-51-45,0 0,0-1,1 0,-1 0,1-1,-1 0,2 0,-2-1,17 2,8-2,38-5,-20 2,61 3,73-4,-167 1,0-2,0 1,-1-2,0 0,0-2,0 1,0-1,25-17,-20 12,1 2,0 1,29-9,-31 12,0 0,-1-2,0 0,34-23,23-18,-46 32,-3-2,50-42,-2 2,-3 0,-7 10,-47 36,32-27,-22 11,-1-1,-2 0,-1-2,27-47,-18 23,51-89,-62 106,10-24,-11 8,21-91,-36 126,0 0,14-29,2-9,-13 34,1-5,7-38,51-227,-58 255,6-39,-2 6,-10 50,1-40,-3 41,-1 1,9-37,-1 13,-3 1,-2-1,-1 0,-6-81,1 28,2-729,-2 802,0-1,-12-45,2 11,8 43,-1 1,-1 0,-1 0,0 0,0 1,-2 0,0 0,0 1,-1 0,-13-12,17 19,-2-1,1 1,-1 0,-9-5,10 7,0 0,0-1,1 0,0 0,0-1,-7-8,-2-2,1-1,-1 2,-33-25,17 14,-5-8,31 26,-2 1,1 1,-1-1,0 1,-1 0,1 1,-1 0,0 0,0 1,-17-7,-13 1,11 3,1 1,-55-6,52 9,-41-8,43 6,-53-5,-8 10,63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00:41.932"/>
    </inkml:context>
    <inkml:brush xml:id="br0">
      <inkml:brushProperty name="width" value="0.05" units="cm"/>
      <inkml:brushProperty name="height" value="0.05" units="cm"/>
      <inkml:brushProperty name="color" value="#E71224"/>
      <inkml:brushProperty name="ignorePressure" value="1"/>
    </inkml:brush>
  </inkml:definitions>
  <inkml:trace contextRef="#ctx0" brushRef="#br0">433 1,'-10'0,"-5"-1,-1 1,0 1,0 0,0 1,1 0,-1 1,1 1,-25 10,-199 104,238-117,0-1,0 1,0 0,0-1,0 1,0 0,0-1,0 1,0 0,0 0,0 0,0 0,1 0,-1 0,0 0,1 0,-1 0,1 0,-1 0,1 1,0-1,0 0,-1 0,1 0,0 1,0 1,1-1,-1 1,1-1,0 0,0 1,0-1,0 0,0 0,1 0,-1 0,1 0,0 0,2 3,9 6,0 0,0-1,18 10,-21-14,18 10,48 21,-46-24,39 24,-52-26</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00:46.178"/>
    </inkml:context>
    <inkml:brush xml:id="br0">
      <inkml:brushProperty name="width" value="0.05" units="cm"/>
      <inkml:brushProperty name="height" value="0.05" units="cm"/>
      <inkml:brushProperty name="color" value="#E71224"/>
      <inkml:brushProperty name="ignorePressure" value="1"/>
    </inkml:brush>
  </inkml:definitions>
  <inkml:trace contextRef="#ctx0" brushRef="#br0">374 1,'-13'0,"1"1,-1 0,1 1,0 0,-1 1,1 0,1 1,-1 1,0 0,1 0,0 1,-19 14,13-10,7-4,1 0,-1 1,1 0,1 0,-1 1,-9 10,9-8,1 1,-1 0,2 0,-1 0,2 1,-1 0,2 0,-1 0,-5 24,2-2,3-13,1 1,0 0,2 0,-1 34,4-14,-1-20,1 1,1 0,1 0,1-1,0 1,14 40,-7-36,2 0,1-1,16 25,3 1,-25-37,1-2,0 1,1-1,0 0,1-1,1 0,0 0,0-1,1-1,24 17,-4-5,12 5,-28-20,0-2,0 0,0-1,1 0,24 1,-34-5,0 1,0-1,-1-1,1 0,0 0,0 0,-1 0,1-1,0-1,-1 1,0-1,0 0,0 0,0 0,0-1,5-5,1-4,-1-1,-1 0,0-1,-1 0,0 0,-2-1,0 0,0 0,-2-1,0 0,0 0,2-30,-2-32,-6-105,-2 59,4 92,-1 0,-2 0,-1 1,-2-1,0 1,-3 0,-11-32,16 55,-1 2,1-1,-1 0,-1 1,1-1,-1 1,-1 1,1-1,-1 1,0 0,-1 0,0 0,1 1,-2 0,1 1,0 0,-1 0,0 0,0 1,0 0,0 0,-1 1,1 0,-1 1,1 0,-1 0,1 1,-14 1,-14 0,0 2,-38 8,31-5,26-4,0 0,1 2,-25 7,31-7</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00:46.17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267 5,'-13'1,"0"-1,0 2,1 0,-1 0,1 1,-1 0,1 1,0 1,0 0,-19 12,24-13,0 1,1 0,-1 0,1 1,0 0,1 0,-1 0,1 1,0 0,1 0,0 0,0 0,1 1,-1-1,2 1,-1 0,-2 15,-4 17,5-25,1-1,1 1,-2 28,4-40,0 1,1-1,-1 1,1-1,-1 1,1-1,0 1,0-1,1 0,-1 1,1-1,0 0,-1 0,2 0,-1 0,0-1,0 1,1 0,-1-1,1 0,3 3,13 8,-10-6,1 0,0-1,0 0,1 0,0-1,0 0,0-1,0 0,18 3,-14-5,29 4,75 3,-108-10,0 2,0 0,1-1,-1-1,0 0,0-1,0 0,0 0,0-1,0-1,0 0,-1 0,17-10,-16 6,-1 0,0-1,0 0,-1-1,0 0,-1-1,0 1,0-2,-1 1,-1-1,0 0,-1 0,0-1,0 1,-2-1,0 0,0 0,-1 0,0-1,-2 1,1-1,-3-16,1 25,0 0,0 0,-1 0,0 0,0 1,0-1,-1 1,1-1,-1 1,0 0,0 0,-1 0,1 1,-1-1,0 1,0 0,0 0,-8-4,-7-4,0 1,-39-14,57 24,-20-6,0 2,0 0,-1 1,1 2,-1 0,-40 4,2-1,45-2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00:46.1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69 0,'4'2,"1"0,-1 0,0 0,-1 1,1-1,0 1,-1 0,1 0,-1 0,0 0,0 1,3 4,11 10,79 64,-95-82,0 1,1 0,-1 0,0-1,0 1,0 0,0 0,0 0,0 0,0 0,-1 0,1 0,0 1,0-1,-1 0,1 0,-1 1,1-1,-1 0,0 0,1 3,-1-3,-1 0,0 0,1 0,-1-1,0 1,1 0,-1-1,0 1,0 0,1-1,-1 1,0-1,0 1,0-1,0 0,0 1,0-1,0 0,0 0,0 1,0-1,-1 0,-14 2,-1-1,-27-2,32 0,-8 2,0 0,-27 6,7-1,26-5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00:53.833"/>
    </inkml:context>
    <inkml:brush xml:id="br0">
      <inkml:brushProperty name="width" value="0.05" units="cm"/>
      <inkml:brushProperty name="height" value="0.05" units="cm"/>
      <inkml:brushProperty name="color" value="#E71224"/>
      <inkml:brushProperty name="ignorePressure" value="1"/>
    </inkml:brush>
  </inkml:definitions>
  <inkml:trace contextRef="#ctx0" brushRef="#br0">301 1,'-1'0,"0"0,-1 1,1-1,0 1,0-1,0 1,0-1,-1 1,1 0,0 0,0-1,0 1,0 0,0 0,1 0,-1 0,0 0,0 0,1 1,-1 0,-15 31,9-19,-51 83,39-69,1 1,2 1,-24 58,5 39,4-21,23-83,0 1,2 1,0-1,-2 37,5-22,3-1,1 1,1 0,3 0,1-1,19 65,-14-68,2 1,1-1,2-1,1-1,2 0,45 59,61 63,-102-131,1-1,0-1,2-1,0-1,2-2,0 0,41 18,-42-23,134 60,-140-65,1-2,1 0,-1-1,1-2,39 2,-24-4,-19 1,1-2,0 0,0-1,0-1,21-5,-36 6,-1-1,1 1,0-1,-1 0,0-1,0 1,1-1,-1 1,-1-1,1 0,0-1,-1 1,0-1,1 1,-1-1,-1 0,1 0,-1 0,1-1,-1 1,0 0,-1-1,1 1,-1-1,0 0,1-5,3-42,-2 0,-7-89,0 24,4-411,-1 500,-2 0,-1 1,-2-1,0 1,-11-27,3 22,-1 1,-28-46,1 4,26 47,-1 1,-1 1,-2 1,0 1,-35-31,14 14,25 26,0 1,-1 1,0 1,-1 0,0 1,-1 1,0 1,0 1,0 0,-1 1,0 1,-20-1,17 3,-1 1,1 0,0 2,0 0,0 2,0 0,0 2,0 1,1 0,0 2,0 0,1 2,-35 21,38-17,4 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00:53.834"/>
    </inkml:context>
    <inkml:brush xml:id="br0">
      <inkml:brushProperty name="width" value="0.05" units="cm"/>
      <inkml:brushProperty name="height" value="0.05" units="cm"/>
      <inkml:brushProperty name="color" value="#E71224"/>
      <inkml:brushProperty name="ignorePressure" value="1"/>
    </inkml:brush>
  </inkml:definitions>
  <inkml:trace contextRef="#ctx0" brushRef="#br0">233 3,'-5'0,"1"1,-1 0,0 0,1 1,-1-1,1 1,0 0,-1 0,1 1,0-1,0 1,1 0,-1 0,0 0,1 0,0 1,0 0,0-1,0 1,-2 5,-8 11,1 1,-14 36,24-51,-10 18,2 0,1 0,1 1,1 0,1 1,2-1,-3 37,5-32,-12 57,8-56,-3 54,8-45,3 249,1-275,0-1,1 0,0 1,1-2,0 1,1 0,11 15,-8-11,0-1,-2 2,8 21,-10-25,0 0,0 0,1 0,1-1,0 0,1 0,1-1,-1 0,2-1,0 0,12 11,16 26,-33-39,0-1,1-1,0 1,1-1,0 0,8 7,33 25,-38-30,0 0,0-1,0 0,1-1,0 0,1-1,22 9,24 7,-28-10,1-1,48 10,-71-19,0-1,0 0,0 0,0-1,-1 0,1-1,0 1,0-2,0 1,-1-1,1 0,-1 0,1-1,-1 0,11-7,1-4,0 0,-1-2,-1 0,-1-1,16-21,-18 22,0-3,-1 0,0-1,17-37,-3 5,-18 30,0 1,-2-1,10-45,-12 48,2-24,-2 1,-2-1,-2 0,-4-48,1 0,0 76,0 0,-1 0,-1 0,0 1,-1-1,0 1,-1 0,-1 0,-10-15,-17-40,-38-71,61 119,-1 1,0 0,-2 1,0 0,-1 1,-1 0,-27-22,34 31,-64-49,64 49,-1 0,0 0,-1 0,0 2,0-1,-1 1,1 1,-18-7,1 3,0 1,-48-8,-35-14,87 23,-2 0,1 2,-1 0,-27-1,24 6</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00:53.835"/>
    </inkml:context>
    <inkml:brush xml:id="br0">
      <inkml:brushProperty name="width" value="0.05" units="cm"/>
      <inkml:brushProperty name="height" value="0.05" units="cm"/>
      <inkml:brushProperty name="color" value="#E71224"/>
      <inkml:brushProperty name="ignorePressure" value="1"/>
    </inkml:brush>
  </inkml:definitions>
  <inkml:trace contextRef="#ctx0" brushRef="#br0">76 0,'6'1,"0"-1,0 1,0 0,0 1,0-1,-1 1,1 0,-1 1,1-1,5 5,51 38,-29-19,-3-5,-2 1,-1 1,0 2,23 28,-15-20,-29-28,0 0,0 0,0 1,0 0,-1 0,0 0,5 9,-10-13,1 0,0 0,-1 0,1 1,-1-1,0 0,0 0,0 0,0 1,0-1,0 0,-1 0,1 0,-1 0,1 1,-1-1,0 0,0 0,0 0,0 0,0-1,0 1,0 0,-1 0,1-1,-1 1,1-1,-1 1,0-1,0 0,-2 2,-12 9,0-2,-31 16,-8 4,-252 143,305-171,-17 7</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00:53.8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270 22,'-3'0,"0"1,0 0,1 0,-1 0,0 0,1 1,-1-1,0 1,1 0,0-1,-1 1,1 0,0 0,0 1,0-1,0 0,-2 5,-27 45,20-27,0 1,-10 43,14-42,-1-1,-23 48,20-49,1 1,1 0,-10 50,13-53,-26 142,24-113,2 0,3 1,6 94,0-34,-5-28,5 93,25-42,-23-104,2-1,17 51,8 32,-22-59,3-1,2 0,2-1,2-1,41 78,-41-88,-16-34,0 0,1 0,0 0,0-1,1 1,-1-1,10 10,-12-16,0 1,0-1,0 0,0 0,0 0,1 0,-1 0,0 0,1 0,-1-1,1 1,-1-1,1 0,-1 0,1 0,-1 0,1 0,-1 0,1-1,-1 1,0-1,1 0,-1 0,1 0,-1 0,0 0,0 0,0 0,0-1,0 1,3-3,10-7,-1-1,0 0,0-1,-1 0,-1-1,0-1,17-27,-5 0,35-79,-48 90,13-64,-16 61,0-15,-3 0,-1-1,-3 0,-5-54,1-11,3 58,-2-1,-17-91,-59-211,71 330,-2 0,-20-45,-7-23,-16-69,47 148,-1 0,-2 1,1 0,-12-18,8 17,2-2,-13-36,21 55,-3-15,0 0,-1 1,-1 0,-1 0,0 0,-1 1,-1 0,-11-15,6 16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00:53.837"/>
    </inkml:context>
    <inkml:brush xml:id="br0">
      <inkml:brushProperty name="width" value="0.05" units="cm"/>
      <inkml:brushProperty name="height" value="0.05" units="cm"/>
      <inkml:brushProperty name="color" value="#E71224"/>
      <inkml:brushProperty name="ignorePressure" value="1"/>
    </inkml:brush>
  </inkml:definitions>
  <inkml:trace contextRef="#ctx0" brushRef="#br0">466 0,'-3'1,"-1"-1,1 1,-1-1,1 1,-1 0,1 1,-1-1,1 0,0 1,0 0,0 0,-5 4,-36 35,3-3,29-28,1 0,0 1,0 1,1 0,1 0,0 1,1 0,-9 17,-25 39,26-46,2 0,1 1,1 0,1 1,-8 28,-30 133,32-109,4-26,5-27,2 1,1 1,-3 48,7-12,5 238,1-264,2-1,12 37,-8-32,6 41,-6-21,31 98,-20-98,8 27,2 45,-25-103,2-1,18 40,1 6,-22-54,2-1,0 0,1 0,21 32,-29-50,-1-1,0 1,1 0,-1-1,1 1,0 0,-1-1,1 1,0-1,-1 1,1-1,0 1,-1-1,1 1,0-1,0 0,0 0,-1 1,1-1,0 0,0 0,0 0,0 0,-1 0,1 0,0 0,0 0,0 0,0 0,-1 0,1 0,0-1,0 1,0 0,-1-1,1 1,0-1,0 1,-1-1,1 1,0-1,-1 1,1-1,-1 0,1 1,0-2,25-41,-17 26,6-7,-2 0,0-1,-1-1,-2 0,-1-1,-1 1,-1-2,5-38,2-9,-8 47,-1 1,2-41,-4 21,10-49,-5 52,1-66,-10-353,-2 432,-1 0,-1-1,-1 2,-18-50,5 14,7 30,-31-65,5 16,23 49,-2 2,-36-57,39 67,2 0,-12-37,-18-34,23 60,-3-6,-35-47,45 72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00:53.83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161 1,'0'5,"1"1,-1-1,1 1,1-1,-1 0,1 1,0-1,0 0,1 0,4 7,37 47,-11-17,-20-24,1-1,30 27,-28-28,-1-1,20 27,-34-40,0-1,0 0,-1 0,1 1,0-1,-1 1,1-1,-1 0,1 1,-1-1,0 1,1-1,-1 1,0 0,0-1,0 1,0-1,0 1,-1-1,1 1,0-1,-1 1,1-1,-1 0,0 1,1-1,-1 1,0-1,0 0,0 0,1 1,-2-1,1 0,0 0,0 0,0 0,0 0,-1 0,1-1,0 1,-1 0,1-1,0 1,-3 0,-8 4,0-1,-1 0,1-1,-14 2,21-4,-105 29,82-21,0-1,0-1,-47 5,48-11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19:49.741"/>
    </inkml:context>
    <inkml:brush xml:id="br0">
      <inkml:brushProperty name="width" value="0.2" units="cm"/>
      <inkml:brushProperty name="height" value="0.2" units="cm"/>
      <inkml:brushProperty name="color" value="#FFC000"/>
      <inkml:brushProperty name="ignorePressure" value="1"/>
    </inkml:brush>
  </inkml:definitions>
  <inkml:trace contextRef="#ctx0" brushRef="#br0">0 0,'0'770,"0"-761,1 0,-1-1,2 1,1 9,4 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00:57.78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1287 1,'-21'0,"0"0,0 1,-1 2,1 0,0 1,1 1,-1 1,1 1,0 1,1 0,-20 12,7-3,-56 21,61-28,0 1,1 1,-43 28,49-28,-1 0,-1-1,-41 15,41-18,1 0,1 1,0 2,-35 23,30-17,-44 25,-20 13,57-32,-11 9,-45 42,76-63,0 1,2 1,-1-1,2 2,0-1,0 1,1 1,-7 18,5-2,0 1,3 0,0 1,-2 42,5 132,4-165,1-26,1 0,0 0,1 0,1-1,1 1,0-1,0 0,2 0,8 14,12 18,43 54,-43-63,3 5,2-2,40 40,-29-42,1-2,93 60,-77-65,1-2,1-3,72 21,-119-43,247 68,-250-70,185 29,-146-24,-1-3,0-2,85-5,-37 0,-86 1,-1 0,0 0,0-1,0-1,0 0,-1-1,1 1,-1-2,0 0,0 0,0-1,-1 0,1 0,-2-1,1-1,-1 1,9-11,11-16,-2 0,-1-2,22-43,-33 56,-6 5,0-1,-1 0,-1 0,-1-1,-1 0,4-38,0 0,1-2,-4-1,-2 1,-2-1,-8-61,-9 43,11 59,0 0,-1-27,4 26,0 0,-1 1,-1-1,-1 1,-1 0,-12-28,2 7,10 26,1-1,-2 1,0 1,-1-1,0 1,-2 1,1-1,-15-14,-143-113,137 118,-13-9,-1 2,-93-47,61 40,-146-52,199 81,0-1,-33-19,35 17,1 0,-2 2,-23-7,-18 0,27 8,-44-16,59 14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00:57.79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1026 136,'-35'-1,"-111"6,127-2,0 0,0 1,0 1,0 0,-27 14,-206 92,217-92,-62 46,88-59,-6 6,1 2,0-1,1 2,-19 25,-2 3,18-24,1 1,1 0,1 1,1 1,1 0,1 1,-7 24,2 2,3 1,-8 68,6-40,7-51,3 0,-3 40,5-28,3-1,1 1,2-1,12 52,10 40,-16-72,22 70,-24-112,0 0,2 0,0-1,0 0,1-1,21 20,-16-15,4 4,1-1,31 25,-43-40,1 0,-1-1,1 0,0 0,1-1,0-1,-1 1,1-2,14 4,44 7,-35-7,0 0,55 2,84 8,-114-9,73 1,-101-9,0 1,1 2,51 11,-38-6,0-3,0-1,0-2,0-2,46-7,-49 0,-2-3,1-1,-2-2,60-27,-84 33,112-63,-88 54,0-1,64-38,-91 47,0-1,0 0,-1-1,0 0,-1 0,0-1,-1-1,0 1,-1-2,-1 1,11-23,1-17,-3-1,-2-1,-2 1,8-98,-5 67,-9 58,-2 0,3-36,-7 45,-2-155,0 151,-1 0,-1 1,-1-1,0 1,-2 0,-9-22,6 25,-1 1,0-1,-1 2,-1 0,-18-17,-12-15,6 6,-1 2,-2 1,-2 2,-1 1,-51-29,32 21,35 23,-56-30,29 18,39 23,0 0,-27-12,-36-10,29 10,-2 3,-64-16,102 30,1 0,-1 0,1-1,-16-9,18 8,-1 0,0 2,0-1,0 1,0 1,-12-3,-38 2,33 4</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00:57.79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0,'5'2,"0"0,0 0,0 0,-1 1,1 0,0-1,-1 2,0-1,8 8,10 6,-6-7,-1 2,21 20,-21-18,0-1,22 15,175 118,-159-123,-46-21,0 0,0 1,0-1,0 2,0-1,-1 1,1 0,-1 0,0 1,0 0,-1 0,6 6,-11-11,1 1,-1 0,1-1,-1 1,0 0,1-1,-1 1,0 0,1 0,-1-1,0 1,0 0,0 0,0 0,1-1,-1 1,0 0,0 0,-1 0,1-1,0 1,0 0,0 0,0 0,-1-1,1 1,0 0,-1 0,1-1,-1 1,1 0,-1 0,-2 1,1 0,0-1,0 1,-1-1,1 0,-1 0,1 0,-1 0,-5 1,-58 7,-85-11,-36 3,81 24,82-21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01:03.182"/>
    </inkml:context>
    <inkml:brush xml:id="br0">
      <inkml:brushProperty name="width" value="0.05" units="cm"/>
      <inkml:brushProperty name="height" value="0.05" units="cm"/>
      <inkml:brushProperty name="color" value="#E71224"/>
      <inkml:brushProperty name="ignorePressure" value="1"/>
    </inkml:brush>
  </inkml:definitions>
  <inkml:trace contextRef="#ctx0" brushRef="#br0">630 1,'-13'0,"0"1,1 0,-1 1,1 1,-1 0,1 1,0 0,-20 10,1 3,-51 38,13-7,56-38,-1 2,1 0,1 0,0 1,-15 23,-23 22,34-40,0 0,1 1,1 0,1 1,1 1,0 0,2 1,0 0,-7 26,7-19,2-1,1 2,2-1,1 1,-1 49,5-48,2-1,1 0,14 59,17 74,-20-104,2-1,43 99,-39-111,23 44,-42-88,6 10,0 0,1 0,0-1,10 11,-14-19,0 1,0-1,1 0,-1 0,1 0,-1 0,1-1,0 0,0 0,0 0,0-1,0 0,11 1,3 1,0-2,0 0,0-1,0-1,27-5,-39 5,0-1,0 0,0 0,0 0,-1-1,1 0,-1-1,0 1,0-1,0-1,0 1,-1-1,1 0,-1 0,-1 0,1-1,5-8,105-214,-54 64,-16 38,-28 88,-11 26,0-2,-1 1,0 0,-1-1,3-17,9-59,-9 59,-2-1,3-43,-9-289,0 356,1-1,-2 1,1-1,-1 1,0 0,-1 0,0 0,0 0,-1 0,0 0,0 1,-8-9,-7-8,-1 0,-26-22,31 31,5 6,0 1,0 0,-1 1,0 0,-1 1,1 0,-16-5,6 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01:03.1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1,'0'5,"0"8,0 7,0 6,0 4,0 3,0 1,0-5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01:03.18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2:03.572"/>
    </inkml:context>
    <inkml:brush xml:id="br0">
      <inkml:brushProperty name="width" value="0.2" units="cm"/>
      <inkml:brushProperty name="height" value="0.2" units="cm"/>
      <inkml:brushProperty name="color" value="#FFC114"/>
      <inkml:brushProperty name="ignorePressure" value="1"/>
    </inkml:brush>
  </inkml:definitions>
  <inkml:trace contextRef="#ctx0" brushRef="#br0">750 1,'-21'0,"0"0,-36 7,49-5,-1 0,0 1,1 0,0 1,0 0,0 0,0 0,-14 12,-102 90,85-72,27-25,2 0,-1 0,1 1,1 0,-12 16,-88 114,67-81,27-40,0 0,2 1,1 1,0 0,1 0,-9 29,13-30,0-1,-1 0,-18 30,21-39,0 1,1 0,0 0,1 0,0 0,1 0,0 1,0 15,5 102,0-57,-5 70,5 118,2-229,1 1,19 52,-4-15,-14-46,1-1,1 0,0 0,20 29,58 77,-65-97,72 93,-86-114,1-1,-1-1,2 0,-1 0,19 11,19 16,-23-16,2-1,0-1,54 26,-2-1,-68-38,-1 1,1-1,0-1,0 0,0 0,1-1,-1 0,16 0,92-4,-56-1,-45 2,0-2,0 0,-1 0,1-2,-1 0,1-1,-2 0,1-1,-1-1,0-1,0 0,-1-1,-1 0,23-22,11-6,-37 32,-1-1,0 0,0-1,-1 0,0 0,7-11,11-18,-3-2,-1 0,-2-2,-2 0,24-78,18-29,-51 121,-2-1,0 0,-2 0,-1 0,1-50,-3-41,-6-135,1 238,0-1,-1 1,0 0,-2 0,1 1,-2-1,-16-27,-75-97,61 90,-84-101,102 131,-1 0,-1 1,-1 2,-1 0,0 1,-1 1,0 2,-36-15,52 24,-1 1,0 0,0 1,-1 0,1 0,0 1,-1 0,1 1,0 0,-1 0,1 1,0 0,-1 1,1 0,-10 4,-11 5,1 2,0 1,-30 19,42-23,7-4,-1 1,1 0,0 0,1 1,-10 11,7-5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2:11.600"/>
    </inkml:context>
    <inkml:brush xml:id="br0">
      <inkml:brushProperty name="width" value="0.2" units="cm"/>
      <inkml:brushProperty name="height" value="0.2" units="cm"/>
      <inkml:brushProperty name="color" value="#FFC114"/>
      <inkml:brushProperty name="ignorePressure" value="1"/>
    </inkml:brush>
  </inkml:definitions>
  <inkml:trace contextRef="#ctx0" brushRef="#br0">683 1,'-1'4,"0"0,-1 1,0-1,1 0,-2 0,1 0,0 0,-1-1,0 1,0-1,0 1,0-1,0 0,-6 3,-14 19,-23 45,29-41,-31 36,23-30,1 0,-23 46,24-41,-67 127,61-118,3 0,-31 83,45-100,-21 56,4 1,-19 105,38-141,1-8,2 1,-1 60,6-68,-11 63,6-62,-1 60,9 460,2-515,2 0,1-1,16 55,3 14,-16-70,1-1,2 0,27 58,27 71,-50-134,26 54,-9-31,-15-25,1 0,2-1,2-1,34 39,-31-42,-24-24,1-1,0-1,0 1,0 0,1-1,-1 1,1-1,0 0,0 0,0-1,0 1,1-1,-1 0,1 0,-1 0,1-1,8 2,3-1,0 0,0-1,-1-1,1-1,0 0,0-1,0-1,-1 0,1-1,-1-1,0 0,-1-1,19-10,-3-2,-1-1,-1-2,-1-1,0 0,23-28,-14 12,-2-1,33-49,-22 26,-19 28,21-39,-8 8,-23 41,-1-1,-1 0,-2-1,11-30,30-89,-31 89,29-113,-5 10,-10 41,-19 12,-2 14,-7 39,-3-1,-2 0,-6-90,0 28,6 26,-1 48,-2-1,-1 0,-8-49,-46-94,43 131,-2 1,-2 1,-3 0,-37-74,30 67,22 48,-1-1,0 1,-1 0,-1 0,0 1,0 0,-14-16,-2 3,16 17,1 0,-1 0,0 0,0 1,-1 0,0 0,0 1,-1 0,1 0,-1 1,0 0,-17-5,-30-2,-77-12,117 22,0 0,0 1,-1 1,1 1,0 0,-23 6,-140 62,57-38,101-27</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2:13.289"/>
    </inkml:context>
    <inkml:brush xml:id="br0">
      <inkml:brushProperty name="width" value="0.2" units="cm"/>
      <inkml:brushProperty name="height" value="0.2" units="cm"/>
      <inkml:brushProperty name="color" value="#FFC114"/>
      <inkml:brushProperty name="ignorePressure" value="1"/>
    </inkml:brush>
  </inkml:definitions>
  <inkml:trace contextRef="#ctx0" brushRef="#br0">668 1,'-6'1,"0"1,0 0,0 0,0 1,0-1,1 1,-1 0,1 1,0 0,0-1,0 1,1 1,-1-1,-6 10,-27 21,-9 2,-42 44,-42 32,26-31,63-35,34-37,0 0,0-1,-1 1,0-2,-12 9,14-12,0 0,1 0,0 1,0 0,1 0,-1 0,-7 13,12-17,0-1,0 1,0 0,0-1,0 1,1-1,-1 1,0 0,1 0,0-1,-1 1,1 0,0 0,0 0,0-1,0 1,0 0,0 0,0 0,1 0,-1-1,1 1,-1 0,1-1,0 1,0 0,0-1,0 1,0-1,0 1,0-1,0 1,0-1,1 0,-1 0,1 0,-1 0,1 0,-1 0,3 1,124 53,-95-43,0 1,0 2,-1 2,49 33,-56-34,0 0,2-1,-1-2,53 18,28 14,-83-35,-3-2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2:22.029"/>
    </inkml:context>
    <inkml:brush xml:id="br0">
      <inkml:brushProperty name="width" value="0.2" units="cm"/>
      <inkml:brushProperty name="height" value="0.2" units="cm"/>
      <inkml:brushProperty name="color" value="#E71224"/>
      <inkml:brushProperty name="ignorePressure" value="1"/>
    </inkml:brush>
  </inkml:definitions>
  <inkml:trace contextRef="#ctx0" brushRef="#br0">998 1,'-27'0,"0"2,1 1,0 1,0 2,-30 9,2 4,-68 36,37-21,64-27,1 1,-1 0,1 2,1 0,-27 20,22-13,-40 22,50-33,1 1,0 1,0 1,0 0,1 0,1 1,-1 1,2 0,0 0,-11 15,5 6,0 0,2 1,-11 42,-18 42,36-99,1 1,1 0,1 0,-3 36,-5 22,4-24,3 0,1 0,7 95,0-32,-3 379,1-485,-1-1,2 0,-1 0,1 0,1-1,-1 1,2 0,-1-1,8 14,7 16,11 40,-23-58,1 0,0 0,2-1,0 0,1 0,1-1,1-1,20 24,24 19,-27-27,1-1,2-1,41 29,-66-56,0 0,0-1,1 0,-1 0,1 0,0-1,0 0,0-1,0 0,9 1,90-5,-54 1,-12 2,-30 1,1 0,0-1,-1 0,1-1,-1 0,1-1,-1 0,1-1,-1 0,0-1,15-8,-6 2,0 0,0 1,0 1,1 1,24-5,-26 8,0-1,0-1,-1-1,0 0,0-1,-1-1,19-13,-20 11,1 1,0 1,1 0,29-10,-28 12,0-1,0 0,-1-2,22-14,4-10,-1-1,-3-2,57-65,27-49,-63 56,-27 37,-26 44,-1 1,0-1,-1-1,-1 1,0-1,-1 0,4-21,-3-7,-1-55,0 5,11 7,-10 63,0 0,1-32,-4-2,-8-77,3 110,-2 0,0 0,-1 1,-1 0,-19-41,-2 5,-82-153,94 185,-1 1,-2 1,0 0,-2 1,-40-36,-78-50,110 89,-9-7,-82-45,109 68,0 1,-1 0,0 1,1 1,-1-1,0 2,0 0,-1 0,1 1,0 1,0 0,0 1,0 0,0 0,1 2,-1-1,1 1,0 1,-19 11,-14 8,23-12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19:49.742"/>
    </inkml:context>
    <inkml:brush xml:id="br0">
      <inkml:brushProperty name="width" value="0.2" units="cm"/>
      <inkml:brushProperty name="height" value="0.2" units="cm"/>
      <inkml:brushProperty name="color" value="#FFC000"/>
      <inkml:brushProperty name="ignorePressure" value="1"/>
    </inkml:brush>
  </inkml:definitions>
  <inkml:trace contextRef="#ctx0" brushRef="#br0">0 1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2:26.885"/>
    </inkml:context>
    <inkml:brush xml:id="br0">
      <inkml:brushProperty name="width" value="0.2" units="cm"/>
      <inkml:brushProperty name="height" value="0.2" units="cm"/>
      <inkml:brushProperty name="color" value="#E71224"/>
      <inkml:brushProperty name="ignorePressure" value="1"/>
    </inkml:brush>
  </inkml:definitions>
  <inkml:trace contextRef="#ctx0" brushRef="#br0">807 0,'0'4,"-1"-1,0 1,-1-1,1 0,-1 1,1-1,-1 0,0 0,0 0,0 0,-1-1,1 1,-5 3,-37 32,-152 108,179-133,1 2,-18 18,22-19,-2-1,0-1,-23 17,26-21,0 1,0 0,-17 20,-26 22,34-34,0 1,2 1,1 1,0 0,-21 35,25-35,0 0,2 1,0 0,2 1,0 0,-11 45,-4 30,13-61,2 1,2 0,-4 65,10-37,2-1,19 118,-5-100,5-1,39 107,27 5,-68-151,3 0,36 55,-10-17,-31-56,0 0,22 24,-19-26,-2 1,19 30,-28-40,1-1,0 0,1-1,18 16,12 15,-16-17,1-2,2-1,0-1,1-1,43 23,-24-14,-30-21,1 0,-1-1,1 0,1-2,29 5,-19-3,12-1,0-1,0-2,82-5,-39 0,-63 0,-1 0,0-2,0 0,-1-1,1-1,-1-1,0-1,-1 0,0-2,0 0,-1-1,21-17,-23 13,0 0,-1-1,-1-1,-1 0,0-1,-2 0,14-30,-5 3,18-67,-4 11,-21 69,-2 0,-1-1,-1 0,-2 0,-1-1,1-48,-4 45,11-68,-6 68,2-63,-10-304,-2 374,-1 0,-1 0,-1 1,-21-56,8 29,-42-86,49 120,-1 0,-1 1,-1 0,-1 1,0 1,-2 1,0 0,-1 1,-22-14,-107-82,136 104,0 0,0 0,-1 1,0 1,-1 0,1 1,-1 1,-1 0,1 0,-1 2,1 0,-22-2,-93-10,91 8,0 3,0 0,-38 3,64 2,1 0,-1 1,1 0,0 1,-1 0,1 0,1 1,-1 1,0 0,1 1,0 0,1 0,-1 1,-10 9,-36 27,46-37,0 1,1 0,-1 0,1 1,1 0,0 0,0 1,-12 18,11-9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2:28.698"/>
    </inkml:context>
    <inkml:brush xml:id="br0">
      <inkml:brushProperty name="width" value="0.2" units="cm"/>
      <inkml:brushProperty name="height" value="0.2" units="cm"/>
      <inkml:brushProperty name="color" value="#E71224"/>
      <inkml:brushProperty name="ignorePressure" value="1"/>
    </inkml:brush>
  </inkml:definitions>
  <inkml:trace contextRef="#ctx0" brushRef="#br0">0 406,'0'-9,"0"0,1 1,0-1,0 1,1-1,0 1,0-1,1 1,0 0,1 0,-1 1,1-1,1 1,0-1,0 2,0-1,1 0,0 1,0 0,10-7,16-19,-28 28,-1 0,1 0,0 0,0 1,0-1,0 1,0 0,1 0,0 0,0 1,-1-1,1 1,1 1,-1-1,6-1,-2 2,0 0,0 0,0 1,0 1,0-1,-1 1,1 0,0 1,0 0,13 6,-1 1,-1 2,38 25,-50-32,0 1,1-1,0-1,0 1,0-2,0 1,0-1,0-1,17 2,13-2,41-4,-20 0,-50 2,0 0,0 0,0-1,0 0,0-1,-1 0,1 0,-1-1,0 0,0-1,0 0,-1-1,0 1,0-2,0 1,-1-1,0 0,0-1,-1 1,1-1,-2-1,1 1,-1-1,-1 0,1 0,3-12,17-49,-20 49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2:30.040"/>
    </inkml:context>
    <inkml:brush xml:id="br0">
      <inkml:brushProperty name="width" value="0.2" units="cm"/>
      <inkml:brushProperty name="height" value="0.2" units="cm"/>
      <inkml:brushProperty name="color" value="#E71224"/>
      <inkml:brushProperty name="ignorePressure" value="1"/>
    </inkml:brush>
  </inkml:definitions>
  <inkml:trace contextRef="#ctx0" brushRef="#br0">1 400,'1'-1,"0"1,0-1,0 1,0-1,0 1,0-1,0 0,0 1,0-1,0 0,0 0,0 0,0 0,0 1,-1-1,1 0,0-1,-1 1,1 0,0-2,14-33,-6 15,1 4,2 0,0 1,0 0,2 1,0 1,0 0,2 1,-1 1,2 0,-1 1,2 0,-1 2,36-14,-40 19,7-3,0 1,0 1,39-4,-52 8,0 1,-1 0,1 1,-1 0,1 0,-1 0,1 1,-1 0,0 0,1 1,-1-1,0 1,-1 1,1-1,-1 1,8 6,-2 1,0 0,-1 1,13 20,-13-18,0-1,20 21,18 20,-39-42,1 0,23 21,-28-29,-1-1,1 1,1-1,-1 0,0-1,1 1,-1-1,1 0,0-1,0 1,8 0,-5-1,-1 0,0-1,0 0,1 0,-1-1,0 0,0-1,0 0,0 0,0 0,0-1,12-6,-6 0,-1-1,0 0,0 0,-1-1,15-19,-4 2,-1-1,-1 0,-2-2,-2-1,22-50,-25 35,-9 25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2:41.083"/>
    </inkml:context>
    <inkml:brush xml:id="br0">
      <inkml:brushProperty name="width" value="0.2" units="cm"/>
      <inkml:brushProperty name="height" value="0.2" units="cm"/>
      <inkml:brushProperty name="color" value="#008C3A"/>
      <inkml:brushProperty name="ignorePressure" value="1"/>
    </inkml:brush>
  </inkml:definitions>
  <inkml:trace contextRef="#ctx0" brushRef="#br0">0 0,'15'42,"-5"-20,-2 3,-1-6,-1 1,-1-1,-1 1,4 31,7 51,-9-73,3 57,-8-5,-3-45,3-1,0 0,2 0,2 0,1 0,21 65,-14-40,-12-50,1-1,0 1,0 0,7 18,-7-26,-1 1,1 0,0-1,-1 0,1 1,0-1,0 0,1 0,-1 0,0 0,1 0,-1 0,1-1,0 1,-1-1,1 0,0 0,0 0,0 0,4 1,25 2,1-2,-1 0,61-7,-3 1,1418 3,-755 2,-723-3,0-1,39-8,-37 4,55-3,5 10,-51 1,0-2,0-1,66-13,-70 9,1 1,-1 2,1 2,41 3,-41 0,1-2,-1-1,71-12,150-25,-74 7,-122 17,0 2,0 4,109-1,-65 11,156-4,-259 1,0 1,0-1,-1 0,1 0,-1 0,1-1,-1 0,1 1,-1-1,0 0,0 0,0-1,0 1,0 0,0-1,-1 0,1 0,-1 0,0 0,0 0,0 0,0-1,-1 1,3-7,2-9,-1 1,-1-1,4-36,2-8,10 3,-14 45,-1 1,0-1,-1 0,-1 0,2-20,-1-1,11-47,-3 17,-4 25,1 0,18-50,-20 72</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2:42.709"/>
    </inkml:context>
    <inkml:brush xml:id="br0">
      <inkml:brushProperty name="width" value="0.2" units="cm"/>
      <inkml:brushProperty name="height" value="0.2" units="cm"/>
      <inkml:brushProperty name="color" value="#008C3A"/>
      <inkml:brushProperty name="ignorePressure" value="1"/>
    </inkml:brush>
  </inkml:definitions>
  <inkml:trace contextRef="#ctx0" brushRef="#br0">0 1,'24'0,"20"0,-1 1,1 2,63 12,-68-6,14 2,0 3,91 36,-116-39,1-1,30 7,35 11,-93-28,0 0,0 0,0 1,0-1,0 0,0 1,-1-1,1 0,0 1,0 0,0-1,-1 1,1-1,0 1,0 0,-1-1,1 1,-1 0,1 0,-1 0,1-1,-1 1,1 0,-1 0,0 0,0 0,1 1,-1-1,-1 1,1-1,-1 0,0 1,1-1,-1 0,0 0,1 0,-1 1,0-1,0 0,0 0,0 0,0 0,0-1,-2 2,-62 33,52-29,-15 8,11-6,0 1,1 1,0 0,-28 24,32-24,-1-1,1-1,-1 0,0 0,-19 6,19-8,0 0,1 0,0 1,0 0,1 1,-14 13,3 0,-1-1,-1-1,-1-1,-39 22,46-30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0.237"/>
    </inkml:context>
    <inkml:brush xml:id="br0">
      <inkml:brushProperty name="width" value="0.2" units="cm"/>
      <inkml:brushProperty name="height" value="0.2" units="cm"/>
      <inkml:brushProperty name="color" value="#FFC114"/>
      <inkml:brushProperty name="ignorePressure" value="1"/>
    </inkml:brush>
  </inkml:definitions>
  <inkml:trace contextRef="#ctx0" brushRef="#br0">750 1,'-21'0,"0"0,-36 7,49-5,-1 0,0 1,1 0,0 1,0 0,0 0,0 0,-14 12,-102 90,85-72,27-25,2 0,-1 0,1 1,1 0,-12 16,-88 114,67-81,27-40,0 0,2 1,1 1,0 0,1 0,-9 29,13-30,0-1,-1 0,-18 30,21-39,0 1,1 0,0 0,1 0,0 0,1 0,0 1,0 15,5 102,0-57,-5 70,5 118,2-229,1 1,19 52,-4-15,-14-46,1-1,1 0,0 0,20 29,58 77,-65-97,72 93,-86-114,1-1,-1-1,2 0,-1 0,19 11,19 16,-23-16,2-1,0-1,54 26,-2-1,-68-38,-1 1,1-1,0-1,0 0,0 0,1-1,-1 0,16 0,92-4,-56-1,-45 2,0-2,0 0,-1 0,1-2,-1 0,1-1,-2 0,1-1,-1-1,0-1,0 0,-1-1,-1 0,23-22,11-6,-37 32,-1-1,0 0,0-1,-1 0,0 0,7-11,11-18,-3-2,-1 0,-2-2,-2 0,24-78,18-29,-51 121,-2-1,0 0,-2 0,-1 0,1-50,-3-41,-6-135,1 238,0-1,-1 1,0 0,-2 0,1 1,-2-1,-16-27,-75-97,61 90,-84-101,102 131,-1 0,-1 1,-1 2,-1 0,0 1,-1 1,0 2,-36-15,52 24,-1 1,0 0,0 1,-1 0,1 0,0 1,-1 0,1 1,0 0,-1 0,1 1,0 0,-1 1,1 0,-10 4,-11 5,1 2,0 1,-30 19,42-23,7-4,-1 1,1 0,0 0,1 1,-10 11,7-5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0.238"/>
    </inkml:context>
    <inkml:brush xml:id="br0">
      <inkml:brushProperty name="width" value="0.2" units="cm"/>
      <inkml:brushProperty name="height" value="0.2" units="cm"/>
      <inkml:brushProperty name="color" value="#FFC114"/>
      <inkml:brushProperty name="ignorePressure" value="1"/>
    </inkml:brush>
  </inkml:definitions>
  <inkml:trace contextRef="#ctx0" brushRef="#br0">683 1,'-1'4,"0"0,-1 1,0-1,1 0,-2 0,1 0,0 0,-1-1,0 1,0-1,0 1,0-1,0 0,-6 3,-14 19,-23 45,29-41,-31 36,23-30,1 0,-23 46,24-41,-67 127,61-118,3 0,-31 83,45-100,-21 56,4 1,-19 105,38-141,1-8,2 1,-1 60,6-68,-11 63,6-62,-1 60,9 460,2-515,2 0,1-1,16 55,3 14,-16-70,1-1,2 0,27 58,27 71,-50-134,26 54,-9-31,-15-25,1 0,2-1,2-1,34 39,-31-42,-24-24,1-1,0-1,0 1,0 0,1-1,-1 1,1-1,0 0,0 0,0-1,0 1,1-1,-1 0,1 0,-1 0,1-1,8 2,3-1,0 0,0-1,-1-1,1-1,0 0,0-1,0-1,-1 0,1-1,-1-1,0 0,-1-1,19-10,-3-2,-1-1,-1-2,-1-1,0 0,23-28,-14 12,-2-1,33-49,-22 26,-19 28,21-39,-8 8,-23 41,-1-1,-1 0,-2-1,11-30,30-89,-31 89,29-113,-5 10,-10 41,-19 12,-2 14,-7 39,-3-1,-2 0,-6-90,0 28,6 26,-1 48,-2-1,-1 0,-8-49,-46-94,43 131,-2 1,-2 1,-3 0,-37-74,30 67,22 48,-1-1,0 1,-1 0,-1 0,0 1,0 0,-14-16,-2 3,16 17,1 0,-1 0,0 0,0 1,-1 0,0 0,0 1,-1 0,1 0,-1 1,0 0,-17-5,-30-2,-77-12,117 22,0 0,0 1,-1 1,1 1,0 0,-23 6,-140 62,57-38,101-27</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0.239"/>
    </inkml:context>
    <inkml:brush xml:id="br0">
      <inkml:brushProperty name="width" value="0.2" units="cm"/>
      <inkml:brushProperty name="height" value="0.2" units="cm"/>
      <inkml:brushProperty name="color" value="#FFC114"/>
      <inkml:brushProperty name="ignorePressure" value="1"/>
    </inkml:brush>
  </inkml:definitions>
  <inkml:trace contextRef="#ctx0" brushRef="#br0">668 1,'-6'1,"0"1,0 0,0 0,0 1,0-1,1 1,-1 0,1 1,0 0,0-1,0 1,1 1,-1-1,-6 10,-27 21,-9 2,-42 44,-42 32,26-31,63-35,34-37,0 0,0-1,-1 1,0-2,-12 9,14-12,0 0,1 0,0 1,0 0,1 0,-1 0,-7 13,12-17,0-1,0 1,0 0,0-1,0 1,1-1,-1 1,0 0,1 0,0-1,-1 1,1 0,0 0,0 0,0-1,0 1,0 0,0 0,0 0,1 0,-1-1,1 1,-1 0,1-1,0 1,0 0,0-1,0 1,0-1,0 1,0-1,0 1,0-1,1 0,-1 0,1 0,-1 0,1 0,-1 0,3 1,124 53,-95-43,0 1,0 2,-1 2,49 33,-56-34,0 0,2-1,-1-2,53 18,28 14,-83-35,-3-2</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0.240"/>
    </inkml:context>
    <inkml:brush xml:id="br0">
      <inkml:brushProperty name="width" value="0.2" units="cm"/>
      <inkml:brushProperty name="height" value="0.2" units="cm"/>
      <inkml:brushProperty name="color" value="#E71224"/>
      <inkml:brushProperty name="ignorePressure" value="1"/>
    </inkml:brush>
  </inkml:definitions>
  <inkml:trace contextRef="#ctx0" brushRef="#br0">998 1,'-27'0,"0"2,1 1,0 1,0 2,-30 9,2 4,-68 36,37-21,64-27,1 1,-1 0,1 2,1 0,-27 20,22-13,-40 22,50-33,1 1,0 1,0 1,0 0,1 0,1 1,-1 1,2 0,0 0,-11 15,5 6,0 0,2 1,-11 42,-18 42,36-99,1 1,1 0,1 0,-3 36,-5 22,4-24,3 0,1 0,7 95,0-32,-3 379,1-485,-1-1,2 0,-1 0,1 0,1-1,-1 1,2 0,-1-1,8 14,7 16,11 40,-23-58,1 0,0 0,2-1,0 0,1 0,1-1,1-1,20 24,24 19,-27-27,1-1,2-1,41 29,-66-56,0 0,0-1,1 0,-1 0,1 0,0-1,0 0,0-1,0 0,9 1,90-5,-54 1,-12 2,-30 1,1 0,0-1,-1 0,1-1,-1 0,1-1,-1 0,1-1,-1 0,0-1,15-8,-6 2,0 0,0 1,0 1,1 1,24-5,-26 8,0-1,0-1,-1-1,0 0,0-1,-1-1,19-13,-20 11,1 1,0 1,1 0,29-10,-28 12,0-1,0 0,-1-2,22-14,4-10,-1-1,-3-2,57-65,27-49,-63 56,-27 37,-26 44,-1 1,0-1,-1-1,-1 1,0-1,-1 0,4-21,-3-7,-1-55,0 5,11 7,-10 63,0 0,1-32,-4-2,-8-77,3 110,-2 0,0 0,-1 1,-1 0,-19-41,-2 5,-82-153,94 185,-1 1,-2 1,0 0,-2 1,-40-36,-78-50,110 89,-9-7,-82-45,109 68,0 1,-1 0,0 1,1 1,-1-1,0 2,0 0,-1 0,1 1,0 1,0 0,0 1,0 0,0 0,1 2,-1-1,1 1,0 1,-19 11,-14 8,23-12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0.241"/>
    </inkml:context>
    <inkml:brush xml:id="br0">
      <inkml:brushProperty name="width" value="0.2" units="cm"/>
      <inkml:brushProperty name="height" value="0.2" units="cm"/>
      <inkml:brushProperty name="color" value="#E71224"/>
      <inkml:brushProperty name="ignorePressure" value="1"/>
    </inkml:brush>
  </inkml:definitions>
  <inkml:trace contextRef="#ctx0" brushRef="#br0">807 0,'0'4,"-1"-1,0 1,-1-1,1 0,-1 1,1-1,-1 0,0 0,0 0,0 0,-1-1,1 1,-5 3,-37 32,-152 108,179-133,1 2,-18 18,22-19,-2-1,0-1,-23 17,26-21,0 1,0 0,-17 20,-26 22,34-34,0 1,2 1,1 1,0 0,-21 35,25-35,0 0,2 1,0 0,2 1,0 0,-11 45,-4 30,13-61,2 1,2 0,-4 65,10-37,2-1,19 118,-5-100,5-1,39 107,27 5,-68-151,3 0,36 55,-10-17,-31-56,0 0,22 24,-19-26,-2 1,19 30,-28-40,1-1,0 0,1-1,18 16,12 15,-16-17,1-2,2-1,0-1,1-1,43 23,-24-14,-30-21,1 0,-1-1,1 0,1-2,29 5,-19-3,12-1,0-1,0-2,82-5,-39 0,-63 0,-1 0,0-2,0 0,-1-1,1-1,-1-1,0-1,-1 0,0-2,0 0,-1-1,21-17,-23 13,0 0,-1-1,-1-1,-1 0,0-1,-2 0,14-30,-5 3,18-67,-4 11,-21 69,-2 0,-1-1,-1 0,-2 0,-1-1,1-48,-4 45,11-68,-6 68,2-63,-10-304,-2 374,-1 0,-1 0,-1 1,-21-56,8 29,-42-86,49 120,-1 0,-1 1,-1 0,-1 1,0 1,-2 1,0 0,-1 1,-22-14,-107-82,136 104,0 0,0 0,-1 1,0 1,-1 0,1 1,-1 1,-1 0,1 0,-1 2,1 0,-22-2,-93-10,91 8,0 3,0 0,-38 3,64 2,1 0,-1 1,1 0,0 1,-1 0,1 0,1 1,-1 1,0 0,1 1,0 0,1 0,-1 1,-10 9,-36 27,46-37,0 1,1 0,-1 0,1 1,1 0,0 0,0 1,-12 18,11-9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19:49.740"/>
    </inkml:context>
    <inkml:brush xml:id="br0">
      <inkml:brushProperty name="width" value="0.2" units="cm"/>
      <inkml:brushProperty name="height" value="0.2" units="cm"/>
      <inkml:brushProperty name="color" value="#FFC000"/>
      <inkml:brushProperty name="ignorePressure" value="1"/>
    </inkml:brush>
  </inkml:definitions>
  <inkml:trace contextRef="#ctx0" brushRef="#br0">1079 2,'-11'0,"-28"-1,-1 2,-53 9,44-3,34-5,-1 0,1 0,0 2,-20 7,25-8,0 0,1-1,-13 2,15-3,-1 0,1 1,0-1,0 1,0 1,-13 6,-4 7,-37 30,23-15,19-16,-23 22,26-20,2 0,-20 34,16-24,7-11,6-9,-1 1,2-1,-8 16,2 0,-1 1,-25 36,30-49,0 0,1 0,1 1,-6 18,5-14,-11 26,7-24,1 1,0 0,-7 29,6-10,-2-1,-17 39,16-47,1-1,-7 36,8-18,-24 66,29-96,0-1,-3 24,1-3,-11 66,13-61,2 1,4 75,0-42,-1 162,1-225,1 0,0 0,0 0,1 0,1 0,0-1,1 1,6 10,-5-8,13 35,-15-36,1 1,1-1,-1-1,1 1,15 19,-11-17,-1 0,0 0,-1 1,0 0,5 20,1-1,-12-30,1 0,0-1,-1 0,2 0,-1 0,6 5,13 18,-13-12,1 0,0-1,24 25,-2-4,-19-20,1 0,1-1,21 16,-32-28,1 1,-1-1,1 0,-1 0,1-1,0 0,0 0,-1 0,11 1,5-2,23-2,-12 1,38 1,45-1,-104-1,1 0,-1 0,0-1,0 0,0-1,0 0,0 0,15-11,-12 7,0 2,1 0,17-5,-18 8,-1-1,0-1,0 0,21-14,14-11,-29 19,-1-1,31-25,-2 0,-2 1,-3 5,-30 23,19-16,-12 6,-1-1,-2 1,0-2,16-29,-10 15,31-56,-39 66,7-15,-7 5,13-57,-22 79,-1 0,10-19,1-4,-9 20,1-3,4-24,33-139,-37 157,4-25,-2 5,-5 30,0-24,-2 25,0 0,5-22,-1 8,0 0,-3 0,0 0,-4-50,1 17,1-451,-1 496,-1 0,-6-28,0 6,5 28,0-1,0 1,-2 0,1-1,0 1,-2 1,1-1,-1 1,0 0,-8-7,10 11,-1 0,1 0,-1 0,-6-2,7 3,0 0,0 0,-1 0,2 0,-1-1,-4-4,-1-2,0-1,0 2,-21-16,11 9,-3-5,18 16,0 1,1 0,-1 0,-1 0,0 1,1 0,-1 0,0-1,0 2,-10-5,-9 1,7 2,1 0,-34-4,32 7,-25-6,26 3,-32-2,-6 6,40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0.242"/>
    </inkml:context>
    <inkml:brush xml:id="br0">
      <inkml:brushProperty name="width" value="0.2" units="cm"/>
      <inkml:brushProperty name="height" value="0.2" units="cm"/>
      <inkml:brushProperty name="color" value="#E71224"/>
      <inkml:brushProperty name="ignorePressure" value="1"/>
    </inkml:brush>
  </inkml:definitions>
  <inkml:trace contextRef="#ctx0" brushRef="#br0">0 406,'0'-9,"0"0,1 1,0-1,0 1,1-1,0 1,0-1,1 1,0 0,1 0,-1 1,1-1,1 1,0-1,0 2,0-1,1 0,0 1,0 0,10-7,16-19,-28 28,-1 0,1 0,0 0,0 1,0-1,0 1,0 0,1 0,0 0,0 1,-1-1,1 1,1 1,-1-1,6-1,-2 2,0 0,0 0,0 1,0 1,0-1,-1 1,1 0,0 1,0 0,13 6,-1 1,-1 2,38 25,-50-32,0 1,1-1,0-1,0 1,0-2,0 1,0-1,0-1,17 2,13-2,41-4,-20 0,-50 2,0 0,0 0,0-1,0 0,0-1,-1 0,1 0,-1-1,0 0,0-1,0 0,-1-1,0 1,0-2,0 1,-1-1,0 0,0-1,-1 1,1-1,-2-1,1 1,-1-1,-1 0,1 0,3-12,17-49,-20 49</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0.243"/>
    </inkml:context>
    <inkml:brush xml:id="br0">
      <inkml:brushProperty name="width" value="0.2" units="cm"/>
      <inkml:brushProperty name="height" value="0.2" units="cm"/>
      <inkml:brushProperty name="color" value="#E71224"/>
      <inkml:brushProperty name="ignorePressure" value="1"/>
    </inkml:brush>
  </inkml:definitions>
  <inkml:trace contextRef="#ctx0" brushRef="#br0">1 400,'1'-1,"0"1,0-1,0 1,0-1,0 1,0-1,0 0,0 1,0-1,0 0,0 0,0 0,0 0,0 1,-1-1,1 0,0-1,-1 1,1 0,0-2,14-33,-6 15,1 4,2 0,0 1,0 0,2 1,0 1,0 0,2 1,-1 1,2 0,-1 1,2 0,-1 2,36-14,-40 19,7-3,0 1,0 1,39-4,-52 8,0 1,-1 0,1 1,-1 0,1 0,-1 0,1 1,-1 0,0 0,1 1,-1-1,0 1,-1 1,1-1,-1 1,8 6,-2 1,0 0,-1 1,13 20,-13-18,0-1,20 21,18 20,-39-42,1 0,23 21,-28-29,-1-1,1 1,1-1,-1 0,0-1,1 1,-1-1,1 0,0-1,0 1,8 0,-5-1,-1 0,0-1,0 0,1 0,-1-1,0 0,0-1,0 0,0 0,0 0,0-1,12-6,-6 0,-1-1,0 0,0 0,-1-1,15-19,-4 2,-1-1,-1 0,-2-2,-2-1,22-50,-25 35,-9 25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0.244"/>
    </inkml:context>
    <inkml:brush xml:id="br0">
      <inkml:brushProperty name="width" value="0.2" units="cm"/>
      <inkml:brushProperty name="height" value="0.2" units="cm"/>
      <inkml:brushProperty name="color" value="#008C3A"/>
      <inkml:brushProperty name="ignorePressure" value="1"/>
    </inkml:brush>
  </inkml:definitions>
  <inkml:trace contextRef="#ctx0" brushRef="#br0">0 0,'15'42,"-5"-20,-2 3,-1-6,-1 1,-1-1,-1 1,4 31,7 51,-9-73,3 57,-8-5,-3-45,3-1,0 0,2 0,2 0,1 0,21 65,-14-40,-12-50,1-1,0 1,0 0,7 18,-7-26,-1 1,1 0,0-1,-1 0,1 1,0-1,0 0,1 0,-1 0,0 0,1 0,-1 0,1-1,0 1,-1-1,1 0,0 0,0 0,0 0,4 1,25 2,1-2,-1 0,61-7,-3 1,1418 3,-755 2,-723-3,0-1,39-8,-37 4,55-3,5 10,-51 1,0-2,0-1,66-13,-70 9,1 1,-1 2,1 2,41 3,-41 0,1-2,-1-1,71-12,150-25,-74 7,-122 17,0 2,0 4,109-1,-65 11,156-4,-259 1,0 1,0-1,-1 0,1 0,-1 0,1-1,-1 0,1 1,-1-1,0 0,0 0,0-1,0 1,0 0,0-1,-1 0,1 0,-1 0,0 0,0 0,0 0,0-1,-1 1,3-7,2-9,-1 1,-1-1,4-36,2-8,10 3,-14 45,-1 1,0-1,-1 0,-1 0,2-20,-1-1,11-47,-3 17,-4 25,1 0,18-50,-20 72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0.245"/>
    </inkml:context>
    <inkml:brush xml:id="br0">
      <inkml:brushProperty name="width" value="0.2" units="cm"/>
      <inkml:brushProperty name="height" value="0.2" units="cm"/>
      <inkml:brushProperty name="color" value="#008C3A"/>
      <inkml:brushProperty name="ignorePressure" value="1"/>
    </inkml:brush>
  </inkml:definitions>
  <inkml:trace contextRef="#ctx0" brushRef="#br0">0 1,'24'0,"20"0,-1 1,1 2,63 12,-68-6,14 2,0 3,91 36,-116-39,1-1,30 7,35 11,-93-28,0 0,0 0,0 1,0-1,0 0,0 1,-1-1,1 0,0 1,0 0,0-1,-1 1,1-1,0 1,0 0,-1-1,1 1,-1 0,1 0,-1 0,1-1,-1 1,1 0,-1 0,0 0,0 0,1 1,-1-1,-1 1,1-1,-1 0,0 1,1-1,-1 0,0 0,1 0,-1 1,0-1,0 0,0 0,0 0,0 0,0-1,-2 2,-62 33,52-29,-15 8,11-6,0 1,1 1,0 0,-28 24,32-24,-1-1,1-1,-1 0,0 0,-19 6,19-8,0 0,1 0,0 1,0 0,1 1,-14 13,3 0,-1-1,-1-1,-1-1,-39 22,46-30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20:12.592"/>
    </inkml:context>
    <inkml:brush xml:id="br0">
      <inkml:brushProperty name="width" value="0.1" units="cm"/>
      <inkml:brushProperty name="height" value="0.1" units="cm"/>
      <inkml:brushProperty name="color" value="#849398"/>
      <inkml:brushProperty name="ignorePressure" value="1"/>
    </inkml:brush>
  </inkml:definitions>
  <inkml:trace contextRef="#ctx0" brushRef="#br0">137 1,'-6'0,"-2"6,1 8,-5 1,-1 5,3 5,-4-3,1 2,3 3,-3-4,0 1,3 2,3-4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20:12.593"/>
    </inkml:context>
    <inkml:brush xml:id="br0">
      <inkml:brushProperty name="width" value="0.1" units="cm"/>
      <inkml:brushProperty name="height" value="0.1" units="cm"/>
      <inkml:brushProperty name="color" value="#849398"/>
      <inkml:brushProperty name="ignorePressure" value="1"/>
    </inkml:brush>
  </inkml:definitions>
  <inkml:trace contextRef="#ctx0" brushRef="#br0">0 1,'0'6,"0"8,0 7,0 7,0 4,0 3,0 2,0-1,0-5</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4.986"/>
    </inkml:context>
    <inkml:brush xml:id="br0">
      <inkml:brushProperty name="width" value="0.2" units="cm"/>
      <inkml:brushProperty name="height" value="0.2" units="cm"/>
      <inkml:brushProperty name="color" value="#FFC114"/>
      <inkml:brushProperty name="ignorePressure" value="1"/>
    </inkml:brush>
  </inkml:definitions>
  <inkml:trace contextRef="#ctx0" brushRef="#br0">750 1,'-21'0,"0"0,-36 7,49-5,-1 0,0 1,1 0,0 1,0 0,0 0,0 0,-14 12,-102 90,85-72,27-25,2 0,-1 0,1 1,1 0,-12 16,-88 114,67-81,27-40,0 0,2 1,1 1,0 0,1 0,-9 29,13-30,0-1,-1 0,-18 30,21-39,0 1,1 0,0 0,1 0,0 0,1 0,0 1,0 15,5 102,0-57,-5 70,5 118,2-229,1 1,19 52,-4-15,-14-46,1-1,1 0,0 0,20 29,58 77,-65-97,72 93,-86-114,1-1,-1-1,2 0,-1 0,19 11,19 16,-23-16,2-1,0-1,54 26,-2-1,-68-38,-1 1,1-1,0-1,0 0,0 0,1-1,-1 0,16 0,92-4,-56-1,-45 2,0-2,0 0,-1 0,1-2,-1 0,1-1,-2 0,1-1,-1-1,0-1,0 0,-1-1,-1 0,23-22,11-6,-37 32,-1-1,0 0,0-1,-1 0,0 0,7-11,11-18,-3-2,-1 0,-2-2,-2 0,24-78,18-29,-51 121,-2-1,0 0,-2 0,-1 0,1-50,-3-41,-6-135,1 238,0-1,-1 1,0 0,-2 0,1 1,-2-1,-16-27,-75-97,61 90,-84-101,102 131,-1 0,-1 1,-1 2,-1 0,0 1,-1 1,0 2,-36-15,52 24,-1 1,0 0,0 1,-1 0,1 0,0 1,-1 0,1 1,0 0,-1 0,1 1,0 0,-1 1,1 0,-10 4,-11 5,1 2,0 1,-30 19,42-23,7-4,-1 1,1 0,0 0,1 1,-10 11,7-5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4.987"/>
    </inkml:context>
    <inkml:brush xml:id="br0">
      <inkml:brushProperty name="width" value="0.2" units="cm"/>
      <inkml:brushProperty name="height" value="0.2" units="cm"/>
      <inkml:brushProperty name="color" value="#FFC114"/>
      <inkml:brushProperty name="ignorePressure" value="1"/>
    </inkml:brush>
  </inkml:definitions>
  <inkml:trace contextRef="#ctx0" brushRef="#br0">683 1,'-1'4,"0"0,-1 1,0-1,1 0,-2 0,1 0,0 0,-1-1,0 1,0-1,0 1,0-1,0 0,-6 3,-14 19,-23 45,29-41,-31 36,23-30,1 0,-23 46,24-41,-67 127,61-118,3 0,-31 83,45-100,-21 56,4 1,-19 105,38-141,1-8,2 1,-1 60,6-68,-11 63,6-62,-1 60,9 460,2-515,2 0,1-1,16 55,3 14,-16-70,1-1,2 0,27 58,27 71,-50-134,26 54,-9-31,-15-25,1 0,2-1,2-1,34 39,-31-42,-24-24,1-1,0-1,0 1,0 0,1-1,-1 1,1-1,0 0,0 0,0-1,0 1,1-1,-1 0,1 0,-1 0,1-1,8 2,3-1,0 0,0-1,-1-1,1-1,0 0,0-1,0-1,-1 0,1-1,-1-1,0 0,-1-1,19-10,-3-2,-1-1,-1-2,-1-1,0 0,23-28,-14 12,-2-1,33-49,-22 26,-19 28,21-39,-8 8,-23 41,-1-1,-1 0,-2-1,11-30,30-89,-31 89,29-113,-5 10,-10 41,-19 12,-2 14,-7 39,-3-1,-2 0,-6-90,0 28,6 26,-1 48,-2-1,-1 0,-8-49,-46-94,43 131,-2 1,-2 1,-3 0,-37-74,30 67,22 48,-1-1,0 1,-1 0,-1 0,0 1,0 0,-14-16,-2 3,16 17,1 0,-1 0,0 0,0 1,-1 0,0 0,0 1,-1 0,1 0,-1 1,0 0,-17-5,-30-2,-77-12,117 22,0 0,0 1,-1 1,1 1,0 0,-23 6,-140 62,57-38,101-27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4.988"/>
    </inkml:context>
    <inkml:brush xml:id="br0">
      <inkml:brushProperty name="width" value="0.2" units="cm"/>
      <inkml:brushProperty name="height" value="0.2" units="cm"/>
      <inkml:brushProperty name="color" value="#FFC114"/>
      <inkml:brushProperty name="ignorePressure" value="1"/>
    </inkml:brush>
  </inkml:definitions>
  <inkml:trace contextRef="#ctx0" brushRef="#br0">668 1,'-6'1,"0"1,0 0,0 0,0 1,0-1,1 1,-1 0,1 1,0 0,0-1,0 1,1 1,-1-1,-6 10,-27 21,-9 2,-42 44,-42 32,26-31,63-35,34-37,0 0,0-1,-1 1,0-2,-12 9,14-12,0 0,1 0,0 1,0 0,1 0,-1 0,-7 13,12-17,0-1,0 1,0 0,0-1,0 1,1-1,-1 1,0 0,1 0,0-1,-1 1,1 0,0 0,0 0,0-1,0 1,0 0,0 0,0 0,1 0,-1-1,1 1,-1 0,1-1,0 1,0 0,0-1,0 1,0-1,0 1,0-1,0 1,0-1,1 0,-1 0,1 0,-1 0,1 0,-1 0,3 1,124 53,-95-43,0 1,0 2,-1 2,49 33,-56-34,0 0,2-1,-1-2,53 18,28 14,-83-35,-3-2</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4.989"/>
    </inkml:context>
    <inkml:brush xml:id="br0">
      <inkml:brushProperty name="width" value="0.2" units="cm"/>
      <inkml:brushProperty name="height" value="0.2" units="cm"/>
      <inkml:brushProperty name="color" value="#E71224"/>
      <inkml:brushProperty name="ignorePressure" value="1"/>
    </inkml:brush>
  </inkml:definitions>
  <inkml:trace contextRef="#ctx0" brushRef="#br0">998 1,'-27'0,"0"2,1 1,0 1,0 2,-30 9,2 4,-68 36,37-21,64-27,1 1,-1 0,1 2,1 0,-27 20,22-13,-40 22,50-33,1 1,0 1,0 1,0 0,1 0,1 1,-1 1,2 0,0 0,-11 15,5 6,0 0,2 1,-11 42,-18 42,36-99,1 1,1 0,1 0,-3 36,-5 22,4-24,3 0,1 0,7 95,0-32,-3 379,1-485,-1-1,2 0,-1 0,1 0,1-1,-1 1,2 0,-1-1,8 14,7 16,11 40,-23-58,1 0,0 0,2-1,0 0,1 0,1-1,1-1,20 24,24 19,-27-27,1-1,2-1,41 29,-66-56,0 0,0-1,1 0,-1 0,1 0,0-1,0 0,0-1,0 0,9 1,90-5,-54 1,-12 2,-30 1,1 0,0-1,-1 0,1-1,-1 0,1-1,-1 0,1-1,-1 0,0-1,15-8,-6 2,0 0,0 1,0 1,1 1,24-5,-26 8,0-1,0-1,-1-1,0 0,0-1,-1-1,19-13,-20 11,1 1,0 1,1 0,29-10,-28 12,0-1,0 0,-1-2,22-14,4-10,-1-1,-3-2,57-65,27-49,-63 56,-27 37,-26 44,-1 1,0-1,-1-1,-1 1,0-1,-1 0,4-21,-3-7,-1-55,0 5,11 7,-10 63,0 0,1-32,-4-2,-8-77,3 110,-2 0,0 0,-1 1,-1 0,-19-41,-2 5,-82-153,94 185,-1 1,-2 1,0 0,-2 1,-40-36,-78-50,110 89,-9-7,-82-45,109 68,0 1,-1 0,0 1,1 1,-1-1,0 2,0 0,-1 0,1 1,0 1,0 0,0 1,0 0,0 0,1 2,-1-1,1 1,0 1,-19 11,-14 8,23-12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20:33.912"/>
    </inkml:context>
    <inkml:brush xml:id="br0">
      <inkml:brushProperty name="width" value="0.2" units="cm"/>
      <inkml:brushProperty name="height" value="0.2" units="cm"/>
      <inkml:brushProperty name="color" value="#FFC000"/>
      <inkml:brushProperty name="ignorePressure" value="1"/>
    </inkml:brush>
  </inkml:definitions>
  <inkml:trace contextRef="#ctx0" brushRef="#br0">1462 2,'-130'-2,"-145"5,177 16,72-13,1 0,-30 1,8-5,22-1,0 0,-1 2,-35 8,50-8,-3 0,1 1,-1 1,1-1,0 2,-13 8,24-13,0 0,0 0,1 0,-1 0,0 1,1-1,-1 1,1 0,-1-1,1 1,0 0,-1 0,1 0,0 0,1 0,-1 0,0 0,0 0,1 0,-1 0,1 0,0 0,0 0,-1 1,1-1,1 0,-1 0,0 0,1 1,-1-1,1 0,-1 0,1 0,0 0,0 0,0 0,0 0,0 0,0-1,4 4,2 4,2 0,-1-1,1 0,0-1,1 0,0 0,0-1,20 9,41 28,-6 2,-48-34,0 0,-1 1,0 1,-1 0,21 23,-32-30,-1-1,1 1,-1-1,0 1,-1 0,0 0,0 1,0-1,0 0,-1 1,0-1,-1 0,1 1,-1-1,0 1,-1-1,-1 10,1-12,0 1,-1-1,1 1,-1-1,0 1,0-1,0 0,-1 0,0 0,1 0,-1 0,-1-1,1 1,0-1,-1 0,0 0,0 0,0 0,0-1,0 0,0 0,-1 0,-8 3,-19 0,0 0,0-3,0 0,0-2,-41-5,-16 1,62 3,-5 2,-1-1,1-2,0-1,0-2,0-1,0-1,-36-14,48 12,11 6,1 0,-1-1,1 0,0-1,0 1,0-2,0 1,-9-11,1 0,-1 1,-37-27,33 29</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4.990"/>
    </inkml:context>
    <inkml:brush xml:id="br0">
      <inkml:brushProperty name="width" value="0.2" units="cm"/>
      <inkml:brushProperty name="height" value="0.2" units="cm"/>
      <inkml:brushProperty name="color" value="#E71224"/>
      <inkml:brushProperty name="ignorePressure" value="1"/>
    </inkml:brush>
  </inkml:definitions>
  <inkml:trace contextRef="#ctx0" brushRef="#br0">807 0,'0'4,"-1"-1,0 1,-1-1,1 0,-1 1,1-1,-1 0,0 0,0 0,0 0,-1-1,1 1,-5 3,-37 32,-152 108,179-133,1 2,-18 18,22-19,-2-1,0-1,-23 17,26-21,0 1,0 0,-17 20,-26 22,34-34,0 1,2 1,1 1,0 0,-21 35,25-35,0 0,2 1,0 0,2 1,0 0,-11 45,-4 30,13-61,2 1,2 0,-4 65,10-37,2-1,19 118,-5-100,5-1,39 107,27 5,-68-151,3 0,36 55,-10-17,-31-56,0 0,22 24,-19-26,-2 1,19 30,-28-40,1-1,0 0,1-1,18 16,12 15,-16-17,1-2,2-1,0-1,1-1,43 23,-24-14,-30-21,1 0,-1-1,1 0,1-2,29 5,-19-3,12-1,0-1,0-2,82-5,-39 0,-63 0,-1 0,0-2,0 0,-1-1,1-1,-1-1,0-1,-1 0,0-2,0 0,-1-1,21-17,-23 13,0 0,-1-1,-1-1,-1 0,0-1,-2 0,14-30,-5 3,18-67,-4 11,-21 69,-2 0,-1-1,-1 0,-2 0,-1-1,1-48,-4 45,11-68,-6 68,2-63,-10-304,-2 374,-1 0,-1 0,-1 1,-21-56,8 29,-42-86,49 120,-1 0,-1 1,-1 0,-1 1,0 1,-2 1,0 0,-1 1,-22-14,-107-82,136 104,0 0,0 0,-1 1,0 1,-1 0,1 1,-1 1,-1 0,1 0,-1 2,1 0,-22-2,-93-10,91 8,0 3,0 0,-38 3,64 2,1 0,-1 1,1 0,0 1,-1 0,1 0,1 1,-1 1,0 0,1 1,0 0,1 0,-1 1,-10 9,-36 27,46-37,0 1,1 0,-1 0,1 1,1 0,0 0,0 1,-12 18,11-9</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4.991"/>
    </inkml:context>
    <inkml:brush xml:id="br0">
      <inkml:brushProperty name="width" value="0.2" units="cm"/>
      <inkml:brushProperty name="height" value="0.2" units="cm"/>
      <inkml:brushProperty name="color" value="#E71224"/>
      <inkml:brushProperty name="ignorePressure" value="1"/>
    </inkml:brush>
  </inkml:definitions>
  <inkml:trace contextRef="#ctx0" brushRef="#br0">0 406,'0'-9,"0"0,1 1,0-1,0 1,1-1,0 1,0-1,1 1,0 0,1 0,-1 1,1-1,1 1,0-1,0 2,0-1,1 0,0 1,0 0,10-7,16-19,-28 28,-1 0,1 0,0 0,0 1,0-1,0 1,0 0,1 0,0 0,0 1,-1-1,1 1,1 1,-1-1,6-1,-2 2,0 0,0 0,0 1,0 1,0-1,-1 1,1 0,0 1,0 0,13 6,-1 1,-1 2,38 25,-50-32,0 1,1-1,0-1,0 1,0-2,0 1,0-1,0-1,17 2,13-2,41-4,-20 0,-50 2,0 0,0 0,0-1,0 0,0-1,-1 0,1 0,-1-1,0 0,0-1,0 0,-1-1,0 1,0-2,0 1,-1-1,0 0,0-1,-1 1,1-1,-2-1,1 1,-1-1,-1 0,1 0,3-12,17-49,-20 49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4.992"/>
    </inkml:context>
    <inkml:brush xml:id="br0">
      <inkml:brushProperty name="width" value="0.2" units="cm"/>
      <inkml:brushProperty name="height" value="0.2" units="cm"/>
      <inkml:brushProperty name="color" value="#E71224"/>
      <inkml:brushProperty name="ignorePressure" value="1"/>
    </inkml:brush>
  </inkml:definitions>
  <inkml:trace contextRef="#ctx0" brushRef="#br0">1 400,'1'-1,"0"1,0-1,0 1,0-1,0 1,0-1,0 0,0 1,0-1,0 0,0 0,0 0,0 0,0 1,-1-1,1 0,0-1,-1 1,1 0,0-2,14-33,-6 15,1 4,2 0,0 1,0 0,2 1,0 1,0 0,2 1,-1 1,2 0,-1 1,2 0,-1 2,36-14,-40 19,7-3,0 1,0 1,39-4,-52 8,0 1,-1 0,1 1,-1 0,1 0,-1 0,1 1,-1 0,0 0,1 1,-1-1,0 1,-1 1,1-1,-1 1,8 6,-2 1,0 0,-1 1,13 20,-13-18,0-1,20 21,18 20,-39-42,1 0,23 21,-28-29,-1-1,1 1,1-1,-1 0,0-1,1 1,-1-1,1 0,0-1,0 1,8 0,-5-1,-1 0,0-1,0 0,1 0,-1-1,0 0,0-1,0 0,0 0,0 0,0-1,12-6,-6 0,-1-1,0 0,0 0,-1-1,15-19,-4 2,-1-1,-1 0,-2-2,-2-1,22-50,-25 35,-9 25</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4.993"/>
    </inkml:context>
    <inkml:brush xml:id="br0">
      <inkml:brushProperty name="width" value="0.2" units="cm"/>
      <inkml:brushProperty name="height" value="0.2" units="cm"/>
      <inkml:brushProperty name="color" value="#008C3A"/>
      <inkml:brushProperty name="ignorePressure" value="1"/>
    </inkml:brush>
  </inkml:definitions>
  <inkml:trace contextRef="#ctx0" brushRef="#br0">0 0,'15'42,"-5"-20,-2 3,-1-6,-1 1,-1-1,-1 1,4 31,7 51,-9-73,3 57,-8-5,-3-45,3-1,0 0,2 0,2 0,1 0,21 65,-14-40,-12-50,1-1,0 1,0 0,7 18,-7-26,-1 1,1 0,0-1,-1 0,1 1,0-1,0 0,1 0,-1 0,0 0,1 0,-1 0,1-1,0 1,-1-1,1 0,0 0,0 0,0 0,4 1,25 2,1-2,-1 0,61-7,-3 1,1418 3,-755 2,-723-3,0-1,39-8,-37 4,55-3,5 10,-51 1,0-2,0-1,66-13,-70 9,1 1,-1 2,1 2,41 3,-41 0,1-2,-1-1,71-12,150-25,-74 7,-122 17,0 2,0 4,109-1,-65 11,156-4,-259 1,0 1,0-1,-1 0,1 0,-1 0,1-1,-1 0,1 1,-1-1,0 0,0 0,0-1,0 1,0 0,0-1,-1 0,1 0,-1 0,0 0,0 0,0 0,0-1,-1 1,3-7,2-9,-1 1,-1-1,4-36,2-8,10 3,-14 45,-1 1,0-1,-1 0,-1 0,2-20,-1-1,11-47,-3 17,-4 25,1 0,18-50,-20 72</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4.994"/>
    </inkml:context>
    <inkml:brush xml:id="br0">
      <inkml:brushProperty name="width" value="0.2" units="cm"/>
      <inkml:brushProperty name="height" value="0.2" units="cm"/>
      <inkml:brushProperty name="color" value="#008C3A"/>
      <inkml:brushProperty name="ignorePressure" value="1"/>
    </inkml:brush>
  </inkml:definitions>
  <inkml:trace contextRef="#ctx0" brushRef="#br0">0 1,'24'0,"20"0,-1 1,1 2,63 12,-68-6,14 2,0 3,91 36,-116-39,1-1,30 7,35 11,-93-28,0 0,0 0,0 1,0-1,0 0,0 1,-1-1,1 0,0 1,0 0,0-1,-1 1,1-1,0 1,0 0,-1-1,1 1,-1 0,1 0,-1 0,1-1,-1 1,1 0,-1 0,0 0,0 0,1 1,-1-1,-1 1,1-1,-1 0,0 1,1-1,-1 0,0 0,1 0,-1 1,0-1,0 0,0 0,0 0,0 0,0-1,-2 2,-62 33,52-29,-15 8,11-6,0 1,1 1,0 0,-28 24,32-24,-1-1,1-1,-1 0,0 0,-19 6,19-8,0 0,1 0,0 1,0 0,1 1,-14 13,3 0,-1-1,-1-1,-1-1,-39 22,46-30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5:22:58.567"/>
    </inkml:context>
    <inkml:brush xml:id="br0">
      <inkml:brushProperty name="width" value="0.2" units="cm"/>
      <inkml:brushProperty name="height" value="0.2" units="cm"/>
      <inkml:brushProperty name="color" value="#00A0D7"/>
      <inkml:brushProperty name="ignorePressure" value="1"/>
    </inkml:brush>
  </inkml:definitions>
  <inkml:trace contextRef="#ctx0" brushRef="#br0">985 1,'0'4,"0"0,0 0,-1 1,0-1,0 0,0 0,0 0,-1 0,1-1,-1 1,0 0,0-1,0 1,-3 3,-44 37,39-37,1 1,0 0,-15 16,12-7,-2-2,0 0,-1 0,0-1,-20 13,25-19,0 1,1 0,0 1,-10 14,11-14,-1 1,1-2,-2 1,-15 12,-69 59,68-57,-1-1,-33 22,-199 134,141-83,109-87,0 1,0 0,-10 16,8-8</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5:23:00.132"/>
    </inkml:context>
    <inkml:brush xml:id="br0">
      <inkml:brushProperty name="width" value="0.2" units="cm"/>
      <inkml:brushProperty name="height" value="0.2" units="cm"/>
      <inkml:brushProperty name="color" value="#00A0D7"/>
      <inkml:brushProperty name="ignorePressure" value="1"/>
    </inkml:brush>
  </inkml:definitions>
  <inkml:trace contextRef="#ctx0" brushRef="#br0">0 0,'5'2,"1"0,-1 1,0-1,-1 1,1 0,0 0,-1 0,1 1,-1-1,0 1,0 0,4 6,3 2,15 12,-1 1,-1 0,-2 2,28 43,63 82,35 87,-109-171,72 139,-35-60,18 36,-79-144,12 23,34 52,-48-86,1 0,1-1,2 0,36 44,6 4,-42-50,32 33,-25-30,-2 0,0 2,21 41,-4-9,79 124,-103-165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5:23:01.923"/>
    </inkml:context>
    <inkml:brush xml:id="br0">
      <inkml:brushProperty name="width" value="0.2" units="cm"/>
      <inkml:brushProperty name="height" value="0.2" units="cm"/>
      <inkml:brushProperty name="color" value="#00A0D7"/>
      <inkml:brushProperty name="ignorePressure" value="1"/>
    </inkml:brush>
  </inkml:definitions>
  <inkml:trace contextRef="#ctx0" brushRef="#br0">0 0,'2'1,"0"-1,-1 1,1 0,-1-1,0 1,1 0,-1 0,1 0,-1 0,0 0,0 0,0 1,0-1,0 0,0 0,0 1,0-1,0 1,0-1,-1 1,1-1,-1 1,1-1,-1 1,0-1,1 1,-1 2,6 53,-5-51,2 437,-5-228,2 162,0-348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5:23:49.237"/>
    </inkml:context>
    <inkml:brush xml:id="br0">
      <inkml:brushProperty name="width" value="0.2" units="cm"/>
      <inkml:brushProperty name="height" value="0.2" units="cm"/>
      <inkml:brushProperty name="color" value="#00A0D7"/>
      <inkml:brushProperty name="ignorePressure" value="1"/>
    </inkml:brush>
  </inkml:definitions>
  <inkml:trace contextRef="#ctx0" brushRef="#br0">1241 1,'-484'0,"460"1,-1 2,1 2,-1 0,1 1,-31 12,-43 11,68-22,0 1,1 1,-1 2,2 0,-37 22,51-25,1 1,0 1,0 0,1 1,0 0,1 1,0 0,1 1,1 0,0 0,-14 29,12-19,1 1,2 0,-11 44,-11 44,20-83,2 0,1 1,1 0,-2 46,7-64,0 33,1 0,12 81,-9-111,0 0,2-1,0 1,0-1,1 0,1-1,0 0,1 0,0 0,1-1,1 0,13 13,156 137,-165-150,1 0,1-1,0 0,30 14,35 22,-47-24,1-3,49 22,39 23,-91-48,1-1,1-1,41 12,53 22,-94-35,0-2,1-1,41 7,-38-9,-1 0,56 24,-58-21,1-1,1-1,-1-2,2-2,51 3,-42-5,41 11,-60-9,0-1,34 1,340-5,-185-3,-201 1,0 0,0-1,0-1,0 0,0-2,25-9,87-49,-83 39,336-199,-251 143,-111 69,-1-1,0-1,-1-1,0 0,-1-1,25-30,-33 34,-1 0,0-1,-1 0,0 0,-1 0,0-1,0 0,-2 1,0-2,0 1,-1 0,0-17,-1 10,-1-1,-1 1,-1-1,0 1,-9-32,6 39,1 1,-1-1,-1 1,0 0,-1 1,-1-1,1 2,-2-1,-14-15,-10-12,25 27,-1 1,0 0,-13-11,-43-33,-59-44,-19 8,72 48,34 23,0 1,-2 3,0 1,-55-12,-51-19,82 24,-100-18,-10-4,129 31,-73-8,16 3,62 11,1 2,-52 0,49 4,-77-12,-28-5,83 12,-26-11,62 10,-1 2,-33-3,-351 8,383-1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5:23:50.403"/>
    </inkml:context>
    <inkml:brush xml:id="br0">
      <inkml:brushProperty name="width" value="0.2" units="cm"/>
      <inkml:brushProperty name="height" value="0.2" units="cm"/>
      <inkml:brushProperty name="color" value="#00A0D7"/>
      <inkml:brushProperty name="ignorePressure" value="1"/>
    </inkml:brush>
  </inkml:definitions>
  <inkml:trace contextRef="#ctx0" brushRef="#br0">1547 1,'-552'0,"531"1,0 1,0 2,-27 6,24-4,-47 5,44-7,1 2,1 0,-1 1,1 2,0 0,-26 16,17-10,16-7,1 2,0 0,1 1,0 0,0 2,2 0,-1 0,-17 23,4 0,2 1,-34 62,10-13,-25 47,-13 81,77-188,1 1,1 1,1 0,1 0,-5 55,8 145,5-146,0-68,0 1,0-1,2 0,0 0,1 0,0 0,9 20,6 4,28 43,-33-58,0-6,1 1,0-2,1 0,0 0,33 22,-28-21,17 13,2-1,0-2,2-2,1-2,0-2,2-1,0-3,1-1,72 14,7 0,-88-19,0-2,1-2,69 5,73 5,-115-9,68 1,553-10,-664-2,0 0,0-1,-1-1,1 0,-1-2,32-15,38-11,110-27,-84 2,-48 32,-30 13,0-2,-1-2,0-1,67-45,-83 47,-14 10,0 0,0 0,0-1,0 0,-1 0,0 0,-1-1,0 0,8-13,-6 4,-1-1,-1 1,-1-1,0 0,-1 0,3-35,-6-114,-3 84,1 63,-1 1,-1-1,-1 1,0 0,-1 0,-1 0,-1 0,-1 1,0 0,-2 1,-14-23,-20-27,28 39,-2 1,-1 1,-44-47,-89-76,89 100,-2 3,-2 3,-83-40,-7-5,137 78,0 1,-1 0,-39-10,41 14,-1-1,1-1,1 0,-30-18,14 8,0 1,-1 2,0 1,-1 1,-51-8,75 17,-193-56,169 49,-65-10,22 5,59 11,0 1,-1 0,-20 0,34 3,0 0,0 1,0 0,0 0,1 0,-1 1,0 0,1 0,-1 0,1 1,0 0,-10 6,0 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20:35.512"/>
    </inkml:context>
    <inkml:brush xml:id="br0">
      <inkml:brushProperty name="width" value="0.2" units="cm"/>
      <inkml:brushProperty name="height" value="0.2" units="cm"/>
      <inkml:brushProperty name="color" value="#FFC000"/>
      <inkml:brushProperty name="ignorePressure" value="1"/>
    </inkml:brush>
  </inkml:definitions>
  <inkml:trace contextRef="#ctx0" brushRef="#br0">5 290,'-1'76,"-2"-43,3 1,1 0,10 63,-10-91,1 0,0 0,0 0,1 0,0 0,0-1,7 10,-9-14,-1 1,1-1,0 0,0 0,0 0,0 0,0 0,1 0,-1-1,0 1,0 0,1-1,-1 1,0 0,1-1,-1 0,0 1,1-1,-1 0,1 1,-1-1,0 0,1 0,-1 0,1-1,-1 1,1 0,-1 0,0-1,1 1,-1-1,0 1,1-1,-1 0,0 1,0-1,1 0,-1 0,0 0,0 0,1-1,9-11,0 0,-1-1,0 0,-1 0,-1-1,0 0,9-30,15-25,-24 53,-1-1,-1 0,-1 1,0-2,-1 1,-1 0,0-21,14-64,-12 78,-5 19,1 1,-1-1,1 1,0 0,1 0,-1-1,1 1,0 0,1 0,-1 1,1-1,0 0,0 1,5-6,-7 10,-1 0,1-1,-1 1,1 0,-1 0,1 0,-1 0,1 0,-1 0,1 0,-1 0,1 0,-1 1,1-1,-1 0,1 0,-1 0,1 0,-1 1,0-1,1 0,-1 1,1-1,-1 0,0 1,1-1,-1 0,0 1,1-1,-1 1,0-1,0 0,1 1,-1-1,0 1,0-1,0 1,0-1,1 1,-1-1,0 1,7 27,-6-23,7 24,2 6,-2 1,-1 0,2 37,-9-56,1 0,1-1,0 1,2-1,0 1,1-1,10 25,-15-41,1 1,-1-1,0 1,1 0,-1-1,0 1,1-1,-1 0,0 1,1-1,-1 1,1-1,-1 0,1 1,-1-1,1 0,-1 1,1-1,-1 0,1 0,0 1,-1-1,1 0,-1 0,1 0,0 0,-1 0,1 0,-1 0,1 0,0 0,0-1,17-14,7-30,-10 17,1 0,37-48,13-19,-48 69,0 0,2 2,1 0,30-27,-50 49,1 1,-1 0,0-1,1 1,-1 0,0 0,1 0,0 0,-1 0,1 0,0 1,-1-1,1 0,0 1,0-1,-1 1,1 0,0-1,0 1,2 0,-3 1,1-1,-1 1,0 0,1 0,-1-1,0 1,0 0,0 0,0 0,0 0,0 0,0 0,0 1,0-1,0 0,0 0,-1 1,1-1,0 2,3 10,0 0,-1-1,-1 1,1 19,-1-17,15 65,1 15,2 4,-5-33,-10-36</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5:23:51.410"/>
    </inkml:context>
    <inkml:brush xml:id="br0">
      <inkml:brushProperty name="width" value="0.2" units="cm"/>
      <inkml:brushProperty name="height" value="0.2" units="cm"/>
      <inkml:brushProperty name="color" value="#00A0D7"/>
      <inkml:brushProperty name="ignorePressure" value="1"/>
    </inkml:brush>
  </inkml:definitions>
  <inkml:trace contextRef="#ctx0" brushRef="#br0">0 296,'6'-1,"0"-1,0 0,0-1,0 1,-1-1,0 0,9-6,-2 2,24-16,-21 13,0 1,30-14,85-25,147-34,-261 78,0 0,0 2,1 0,0 0,21 2,-32 1,1 0,-1 0,0 0,0 1,0 0,0 0,0 0,0 1,-1 0,1 0,-1 1,0-1,0 1,0 0,-1 1,8 8,34 56,-40-57,0-2,1 1,0-1,0 0,1 0,0-1,1 0,0 0,12 8,-8-10,1 1,0-2,0 0,1-1,-1 0,1-1,1-1,29 3,-8-4,0-1,59-8,-81 5,-1-1,1-1,0 0,-1-1,0-1,0 0,0-1,-1 0,0-1,0-1,-1 0,0-1,-1 0,0 0,-1-1,16-21,94-89,-110 110,-7 8,0 0,0 0,-1 0,0 0,1 0,-1-1,0 1,0-1,-1 0,3-5,-3-5</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5:23:52.466"/>
    </inkml:context>
    <inkml:brush xml:id="br0">
      <inkml:brushProperty name="width" value="0.2" units="cm"/>
      <inkml:brushProperty name="height" value="0.2" units="cm"/>
      <inkml:brushProperty name="color" value="#00A0D7"/>
      <inkml:brushProperty name="ignorePressure" value="1"/>
    </inkml:brush>
  </inkml:definitions>
  <inkml:trace contextRef="#ctx0" brushRef="#br0">0 324,'1'-3,"0"0,0 0,0 0,0 1,0-1,1 0,-1 0,1 1,0-1,-1 1,1-1,1 1,-1 0,0 0,0 0,1 0,4-2,46-28,-29 19,1 2,0 1,0 1,30-6,-9 4,-15 4,1 0,-1 2,34 0,-46 5,1 1,-1 1,0 0,0 2,-1 0,1 1,-1 1,0 1,0 1,-1 0,22 14,10 5,2-2,0-3,103 31,-65-19,-71-25,0-2,0 0,1-1,0 0,0-2,25 3,24-4,102-8,-141 0,1-1,-1-2,-1-1,1-1,-2-1,0-1,0-2,-1-1,0-1,-2-1,0-1,-1-1,32-34,-42 40,-1 0,0-1,-1-1,-1 1,0-2,-1 1,-1-1,0-1,6-19,-5 12,1 4</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47:42.143"/>
    </inkml:context>
    <inkml:brush xml:id="br0">
      <inkml:brushProperty name="width" value="0.2" units="cm"/>
      <inkml:brushProperty name="height" value="0.2" units="cm"/>
      <inkml:brushProperty name="color" value="#00A0D7"/>
      <inkml:brushProperty name="ignorePressure" value="1"/>
    </inkml:brush>
  </inkml:definitions>
  <inkml:trace contextRef="#ctx0" brushRef="#br0">985 1,'0'4,"0"0,0 0,-1 1,0-1,0 0,0 0,0 0,-1 0,1-1,-1 1,0 0,0-1,0 1,-3 3,-44 37,39-37,1 1,0 0,-15 16,12-7,-2-2,0 0,-1 0,0-1,-20 13,25-19,0 1,1 0,0 1,-10 14,11-14,-1 1,1-2,-2 1,-15 12,-69 59,68-57,-1-1,-33 22,-199 134,141-83,109-87,0 1,0 0,-10 16,8-8</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47:42.144"/>
    </inkml:context>
    <inkml:brush xml:id="br0">
      <inkml:brushProperty name="width" value="0.2" units="cm"/>
      <inkml:brushProperty name="height" value="0.2" units="cm"/>
      <inkml:brushProperty name="color" value="#00A0D7"/>
      <inkml:brushProperty name="ignorePressure" value="1"/>
    </inkml:brush>
  </inkml:definitions>
  <inkml:trace contextRef="#ctx0" brushRef="#br0">0 0,'5'2,"1"0,-1 1,0-1,-1 1,1 0,0 0,-1 0,1 1,-1-1,0 1,0 0,4 6,3 2,15 12,-1 1,-1 0,-2 2,28 43,63 82,35 87,-109-171,72 139,-35-60,18 36,-79-144,12 23,34 52,-48-86,1 0,1-1,2 0,36 44,6 4,-42-50,32 33,-25-30,-2 0,0 2,21 41,-4-9,79 124,-103-165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47:42.145"/>
    </inkml:context>
    <inkml:brush xml:id="br0">
      <inkml:brushProperty name="width" value="0.2" units="cm"/>
      <inkml:brushProperty name="height" value="0.2" units="cm"/>
      <inkml:brushProperty name="color" value="#00A0D7"/>
      <inkml:brushProperty name="ignorePressure" value="1"/>
    </inkml:brush>
  </inkml:definitions>
  <inkml:trace contextRef="#ctx0" brushRef="#br0">0 0,'2'1,"0"-1,-1 1,1 0,-1-1,0 1,1 0,-1 0,1 0,-1 0,0 0,0 0,0 1,0-1,0 0,0 0,0 1,0-1,0 1,0-1,-1 1,1-1,-1 1,1-1,-1 1,0-1,1 1,-1 2,6 53,-5-51,2 437,-5-228,2 162,0-348</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47:42.146"/>
    </inkml:context>
    <inkml:brush xml:id="br0">
      <inkml:brushProperty name="width" value="0.2" units="cm"/>
      <inkml:brushProperty name="height" value="0.2" units="cm"/>
      <inkml:brushProperty name="color" value="#00A0D7"/>
      <inkml:brushProperty name="ignorePressure" value="1"/>
    </inkml:brush>
  </inkml:definitions>
  <inkml:trace contextRef="#ctx0" brushRef="#br0">1241 1,'-484'0,"460"1,-1 2,1 2,-1 0,1 1,-31 12,-43 11,68-22,0 1,1 1,-1 2,2 0,-37 22,51-25,1 1,0 1,0 0,1 1,0 0,1 1,0 0,1 1,1 0,0 0,-14 29,12-19,1 1,2 0,-11 44,-11 44,20-83,2 0,1 1,1 0,-2 46,7-64,0 33,1 0,12 81,-9-111,0 0,2-1,0 1,0-1,1 0,1-1,0 0,1 0,0 0,1-1,1 0,13 13,156 137,-165-150,1 0,1-1,0 0,30 14,35 22,-47-24,1-3,49 22,39 23,-91-48,1-1,1-1,41 12,53 22,-94-35,0-2,1-1,41 7,-38-9,-1 0,56 24,-58-21,1-1,1-1,-1-2,2-2,51 3,-42-5,41 11,-60-9,0-1,34 1,340-5,-185-3,-201 1,0 0,0-1,0-1,0 0,0-2,25-9,87-49,-83 39,336-199,-251 143,-111 69,-1-1,0-1,-1-1,0 0,-1-1,25-30,-33 34,-1 0,0-1,-1 0,0 0,-1 0,0-1,0 0,-2 1,0-2,0 1,-1 0,0-17,-1 10,-1-1,-1 1,-1-1,0 1,-9-32,6 39,1 1,-1-1,-1 1,0 0,-1 1,-1-1,1 2,-2-1,-14-15,-10-12,25 27,-1 1,0 0,-13-11,-43-33,-59-44,-19 8,72 48,34 23,0 1,-2 3,0 1,-55-12,-51-19,82 24,-100-18,-10-4,129 31,-73-8,16 3,62 11,1 2,-52 0,49 4,-77-12,-28-5,83 12,-26-11,62 10,-1 2,-33-3,-351 8,383-1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47:42.147"/>
    </inkml:context>
    <inkml:brush xml:id="br0">
      <inkml:brushProperty name="width" value="0.2" units="cm"/>
      <inkml:brushProperty name="height" value="0.2" units="cm"/>
      <inkml:brushProperty name="color" value="#00A0D7"/>
      <inkml:brushProperty name="ignorePressure" value="1"/>
    </inkml:brush>
  </inkml:definitions>
  <inkml:trace contextRef="#ctx0" brushRef="#br0">1547 1,'-552'0,"531"1,0 1,0 2,-27 6,24-4,-47 5,44-7,1 2,1 0,-1 1,1 2,0 0,-26 16,17-10,16-7,1 2,0 0,1 1,0 0,0 2,2 0,-1 0,-17 23,4 0,2 1,-34 62,10-13,-25 47,-13 81,77-188,1 1,1 1,1 0,1 0,-5 55,8 145,5-146,0-68,0 1,0-1,2 0,0 0,1 0,0 0,9 20,6 4,28 43,-33-58,0-6,1 1,0-2,1 0,0 0,33 22,-28-21,17 13,2-1,0-2,2-2,1-2,0-2,2-1,0-3,1-1,72 14,7 0,-88-19,0-2,1-2,69 5,73 5,-115-9,68 1,553-10,-664-2,0 0,0-1,-1-1,1 0,-1-2,32-15,38-11,110-27,-84 2,-48 32,-30 13,0-2,-1-2,0-1,67-45,-83 47,-14 10,0 0,0 0,0-1,0 0,-1 0,0 0,-1-1,0 0,8-13,-6 4,-1-1,-1 1,-1-1,0 0,-1 0,3-35,-6-114,-3 84,1 63,-1 1,-1-1,-1 1,0 0,-1 0,-1 0,-1 0,-1 1,0 0,-2 1,-14-23,-20-27,28 39,-2 1,-1 1,-44-47,-89-76,89 100,-2 3,-2 3,-83-40,-7-5,137 78,0 1,-1 0,-39-10,41 14,-1-1,1-1,1 0,-30-18,14 8,0 1,-1 2,0 1,-1 1,-51-8,75 17,-193-56,169 49,-65-10,22 5,59 11,0 1,-1 0,-20 0,34 3,0 0,0 1,0 0,0 0,1 0,-1 1,0 0,1 0,-1 0,1 1,0 0,-10 6,0 5</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47:42.148"/>
    </inkml:context>
    <inkml:brush xml:id="br0">
      <inkml:brushProperty name="width" value="0.2" units="cm"/>
      <inkml:brushProperty name="height" value="0.2" units="cm"/>
      <inkml:brushProperty name="color" value="#00A0D7"/>
      <inkml:brushProperty name="ignorePressure" value="1"/>
    </inkml:brush>
  </inkml:definitions>
  <inkml:trace contextRef="#ctx0" brushRef="#br0">0 296,'6'-1,"0"-1,0 0,0-1,0 1,-1-1,0 0,9-6,-2 2,24-16,-21 13,0 1,30-14,85-25,147-34,-261 78,0 0,0 2,1 0,0 0,21 2,-32 1,1 0,-1 0,0 0,0 1,0 0,0 0,0 0,0 1,-1 0,1 0,-1 1,0-1,0 1,0 0,-1 1,8 8,34 56,-40-57,0-2,1 1,0-1,0 0,1 0,0-1,1 0,0 0,12 8,-8-10,1 1,0-2,0 0,1-1,-1 0,1-1,1-1,29 3,-8-4,0-1,59-8,-81 5,-1-1,1-1,0 0,-1-1,0-1,0 0,0-1,-1 0,0-1,0-1,-1 0,0-1,-1 0,0 0,-1-1,16-21,94-89,-110 110,-7 8,0 0,0 0,-1 0,0 0,1 0,-1-1,0 1,0-1,-1 0,3-5,-3-5</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47:42.149"/>
    </inkml:context>
    <inkml:brush xml:id="br0">
      <inkml:brushProperty name="width" value="0.2" units="cm"/>
      <inkml:brushProperty name="height" value="0.2" units="cm"/>
      <inkml:brushProperty name="color" value="#00A0D7"/>
      <inkml:brushProperty name="ignorePressure" value="1"/>
    </inkml:brush>
  </inkml:definitions>
  <inkml:trace contextRef="#ctx0" brushRef="#br0">0 324,'1'-3,"0"0,0 0,0 0,0 1,0-1,1 0,-1 0,1 1,0-1,-1 1,1-1,1 1,-1 0,0 0,0 0,1 0,4-2,46-28,-29 19,1 2,0 1,0 1,30-6,-9 4,-15 4,1 0,-1 2,34 0,-46 5,1 1,-1 1,0 0,0 2,-1 0,1 1,-1 1,0 1,0 1,-1 0,22 14,10 5,2-2,0-3,103 31,-65-19,-71-25,0-2,0 0,1-1,0 0,0-2,25 3,24-4,102-8,-141 0,1-1,-1-2,-1-1,1-1,-2-1,0-1,0-2,-1-1,0-1,-2-1,0-1,-1-1,32-34,-42 40,-1 0,0-1,-1-1,-1 1,0-2,-1 1,-1-1,0-1,6-19,-5 12,1 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3.918"/>
    </inkml:context>
    <inkml:brush xml:id="br0">
      <inkml:brushProperty name="width" value="0.2" units="cm"/>
      <inkml:brushProperty name="height" value="0.2" units="cm"/>
      <inkml:brushProperty name="color" value="#FFC114"/>
      <inkml:brushProperty name="ignorePressure" value="1"/>
    </inkml:brush>
  </inkml:definitions>
  <inkml:trace contextRef="#ctx0" brushRef="#br0">750 1,'-21'0,"0"0,-36 7,49-5,-1 0,0 1,1 0,0 1,0 0,0 0,0 0,-14 12,-102 90,85-72,27-25,2 0,-1 0,1 1,1 0,-12 16,-88 114,67-81,27-40,0 0,2 1,1 1,0 0,1 0,-9 29,13-30,0-1,-1 0,-18 30,21-39,0 1,1 0,0 0,1 0,0 0,1 0,0 1,0 15,5 102,0-57,-5 70,5 118,2-229,1 1,19 52,-4-15,-14-46,1-1,1 0,0 0,20 29,58 77,-65-97,72 93,-86-114,1-1,-1-1,2 0,-1 0,19 11,19 16,-23-16,2-1,0-1,54 26,-2-1,-68-38,-1 1,1-1,0-1,0 0,0 0,1-1,-1 0,16 0,92-4,-56-1,-45 2,0-2,0 0,-1 0,1-2,-1 0,1-1,-2 0,1-1,-1-1,0-1,0 0,-1-1,-1 0,23-22,11-6,-37 32,-1-1,0 0,0-1,-1 0,0 0,7-11,11-18,-3-2,-1 0,-2-2,-2 0,24-78,18-29,-51 121,-2-1,0 0,-2 0,-1 0,1-50,-3-41,-6-135,1 238,0-1,-1 1,0 0,-2 0,1 1,-2-1,-16-27,-75-97,61 90,-84-101,102 131,-1 0,-1 1,-1 2,-1 0,0 1,-1 1,0 2,-36-15,52 24,-1 1,0 0,0 1,-1 0,1 0,0 1,-1 0,1 1,0 0,-1 0,1 1,0 0,-1 1,1 0,-10 4,-11 5,1 2,0 1,-30 19,42-23,7-4,-1 1,1 0,0 0,1 1,-10 11,7-5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20:36.617"/>
    </inkml:context>
    <inkml:brush xml:id="br0">
      <inkml:brushProperty name="width" value="0.2" units="cm"/>
      <inkml:brushProperty name="height" value="0.2" units="cm"/>
      <inkml:brushProperty name="color" value="#FFC000"/>
      <inkml:brushProperty name="ignorePressure" value="1"/>
    </inkml:brush>
  </inkml:definitions>
  <inkml:trace contextRef="#ctx0" brushRef="#br0">241 154,'-6'0,"0"1,0-1,-1 1,1 0,0 1,0-1,1 1,-1 1,0-1,1 1,-1 0,1 0,0 0,0 1,0 0,0 0,1 0,-1 0,-4 7,-3 7,-1 1,2 0,1 1,-9 21,0 1,10-22,0 0,-8 29,15-42,1 0,-1 0,1 0,0 0,1 0,-1 0,2 1,-1-1,1 0,3 13,-4-18,1 0,-1 0,1 0,0 0,-1 0,1 0,0 0,1 0,-1-1,0 1,0 0,1-1,-1 1,1-1,-1 0,1 1,0-1,-1 0,1 0,0 0,0 0,0 0,0-1,0 1,0 0,0-1,0 0,0 1,0-1,0 0,0 0,0 0,0 0,0-1,0 1,0 0,0-1,0 0,0 1,0-1,0 0,2-1,8-4,0-1,0 0,-1 0,0-1,9-10,-1 3,-1 0,-1-2,0 0,-1-1,-1 0,-1-2,-1 1,14-29,26-42,-43 76,0-1,-1 0,-1 0,0-1,-1-1,0 1,-2-1,0 0,4-21,-9 20,-1 12,1 1,0 0,0 0,0-1,1 1,0 0,2-10,-2 15,0 0,-1 0,1 0,-1 1,1-1,0 0,-1 0,1 1,-1-1,1 0,-1 1,1-1,-1 1,1-1,-1 1,1-1,-1 1,0-1,1 1,-1-1,0 1,1-1,-1 1,0 0,0-1,1 1,-1 0,0-1,0 1,0 0,9 23,3 10,0-1,3-1,32 55,-11-20,-33-63,0 1,0-1,0 0,0 0,1 0,-1 0,1 0,0-1,0 0,1 0,-1 0,0 0,1-1,0 0,0 1,0-2,0 1,0-1,0 1,0-1,0-1,0 1,0-1,1 0,-1 0,0-1,0 1,1-1,-1 0,0 0,0-1,0 0,0 0,-1 0,1 0,0-1,-1 0,5-3,10-11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3.919"/>
    </inkml:context>
    <inkml:brush xml:id="br0">
      <inkml:brushProperty name="width" value="0.2" units="cm"/>
      <inkml:brushProperty name="height" value="0.2" units="cm"/>
      <inkml:brushProperty name="color" value="#FFC114"/>
      <inkml:brushProperty name="ignorePressure" value="1"/>
    </inkml:brush>
  </inkml:definitions>
  <inkml:trace contextRef="#ctx0" brushRef="#br0">683 1,'-1'4,"0"0,-1 1,0-1,1 0,-2 0,1 0,0 0,-1-1,0 1,0-1,0 1,0-1,0 0,-6 3,-14 19,-23 45,29-41,-31 36,23-30,1 0,-23 46,24-41,-67 127,61-118,3 0,-31 83,45-100,-21 56,4 1,-19 105,38-141,1-8,2 1,-1 60,6-68,-11 63,6-62,-1 60,9 460,2-515,2 0,1-1,16 55,3 14,-16-70,1-1,2 0,27 58,27 71,-50-134,26 54,-9-31,-15-25,1 0,2-1,2-1,34 39,-31-42,-24-24,1-1,0-1,0 1,0 0,1-1,-1 1,1-1,0 0,0 0,0-1,0 1,1-1,-1 0,1 0,-1 0,1-1,8 2,3-1,0 0,0-1,-1-1,1-1,0 0,0-1,0-1,-1 0,1-1,-1-1,0 0,-1-1,19-10,-3-2,-1-1,-1-2,-1-1,0 0,23-28,-14 12,-2-1,33-49,-22 26,-19 28,21-39,-8 8,-23 41,-1-1,-1 0,-2-1,11-30,30-89,-31 89,29-113,-5 10,-10 41,-19 12,-2 14,-7 39,-3-1,-2 0,-6-90,0 28,6 26,-1 48,-2-1,-1 0,-8-49,-46-94,43 131,-2 1,-2 1,-3 0,-37-74,30 67,22 48,-1-1,0 1,-1 0,-1 0,0 1,0 0,-14-16,-2 3,16 17,1 0,-1 0,0 0,0 1,-1 0,0 0,0 1,-1 0,1 0,-1 1,0 0,-17-5,-30-2,-77-12,117 22,0 0,0 1,-1 1,1 1,0 0,-23 6,-140 62,57-38,101-27</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3.920"/>
    </inkml:context>
    <inkml:brush xml:id="br0">
      <inkml:brushProperty name="width" value="0.2" units="cm"/>
      <inkml:brushProperty name="height" value="0.2" units="cm"/>
      <inkml:brushProperty name="color" value="#FFC114"/>
      <inkml:brushProperty name="ignorePressure" value="1"/>
    </inkml:brush>
  </inkml:definitions>
  <inkml:trace contextRef="#ctx0" brushRef="#br0">668 1,'-6'1,"0"1,0 0,0 0,0 1,0-1,1 1,-1 0,1 1,0 0,0-1,0 1,1 1,-1-1,-6 10,-27 21,-9 2,-42 44,-42 32,26-31,63-35,34-37,0 0,0-1,-1 1,0-2,-12 9,14-12,0 0,1 0,0 1,0 0,1 0,-1 0,-7 13,12-17,0-1,0 1,0 0,0-1,0 1,1-1,-1 1,0 0,1 0,0-1,-1 1,1 0,0 0,0 0,0-1,0 1,0 0,0 0,0 0,1 0,-1-1,1 1,-1 0,1-1,0 1,0 0,0-1,0 1,0-1,0 1,0-1,0 1,0-1,1 0,-1 0,1 0,-1 0,1 0,-1 0,3 1,124 53,-95-43,0 1,0 2,-1 2,49 33,-56-34,0 0,2-1,-1-2,53 18,28 14,-83-35,-3-2</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3.921"/>
    </inkml:context>
    <inkml:brush xml:id="br0">
      <inkml:brushProperty name="width" value="0.2" units="cm"/>
      <inkml:brushProperty name="height" value="0.2" units="cm"/>
      <inkml:brushProperty name="color" value="#E71224"/>
      <inkml:brushProperty name="ignorePressure" value="1"/>
    </inkml:brush>
  </inkml:definitions>
  <inkml:trace contextRef="#ctx0" brushRef="#br0">998 1,'-27'0,"0"2,1 1,0 1,0 2,-30 9,2 4,-68 36,37-21,64-27,1 1,-1 0,1 2,1 0,-27 20,22-13,-40 22,50-33,1 1,0 1,0 1,0 0,1 0,1 1,-1 1,2 0,0 0,-11 15,5 6,0 0,2 1,-11 42,-18 42,36-99,1 1,1 0,1 0,-3 36,-5 22,4-24,3 0,1 0,7 95,0-32,-3 379,1-485,-1-1,2 0,-1 0,1 0,1-1,-1 1,2 0,-1-1,8 14,7 16,11 40,-23-58,1 0,0 0,2-1,0 0,1 0,1-1,1-1,20 24,24 19,-27-27,1-1,2-1,41 29,-66-56,0 0,0-1,1 0,-1 0,1 0,0-1,0 0,0-1,0 0,9 1,90-5,-54 1,-12 2,-30 1,1 0,0-1,-1 0,1-1,-1 0,1-1,-1 0,1-1,-1 0,0-1,15-8,-6 2,0 0,0 1,0 1,1 1,24-5,-26 8,0-1,0-1,-1-1,0 0,0-1,-1-1,19-13,-20 11,1 1,0 1,1 0,29-10,-28 12,0-1,0 0,-1-2,22-14,4-10,-1-1,-3-2,57-65,27-49,-63 56,-27 37,-26 44,-1 1,0-1,-1-1,-1 1,0-1,-1 0,4-21,-3-7,-1-55,0 5,11 7,-10 63,0 0,1-32,-4-2,-8-77,3 110,-2 0,0 0,-1 1,-1 0,-19-41,-2 5,-82-153,94 185,-1 1,-2 1,0 0,-2 1,-40-36,-78-50,110 89,-9-7,-82-45,109 68,0 1,-1 0,0 1,1 1,-1-1,0 2,0 0,-1 0,1 1,0 1,0 0,0 1,0 0,0 0,1 2,-1-1,1 1,0 1,-19 11,-14 8,23-12</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3.922"/>
    </inkml:context>
    <inkml:brush xml:id="br0">
      <inkml:brushProperty name="width" value="0.2" units="cm"/>
      <inkml:brushProperty name="height" value="0.2" units="cm"/>
      <inkml:brushProperty name="color" value="#E71224"/>
      <inkml:brushProperty name="ignorePressure" value="1"/>
    </inkml:brush>
  </inkml:definitions>
  <inkml:trace contextRef="#ctx0" brushRef="#br0">807 0,'0'4,"-1"-1,0 1,-1-1,1 0,-1 1,1-1,-1 0,0 0,0 0,0 0,-1-1,1 1,-5 3,-37 32,-152 108,179-133,1 2,-18 18,22-19,-2-1,0-1,-23 17,26-21,0 1,0 0,-17 20,-26 22,34-34,0 1,2 1,1 1,0 0,-21 35,25-35,0 0,2 1,0 0,2 1,0 0,-11 45,-4 30,13-61,2 1,2 0,-4 65,10-37,2-1,19 118,-5-100,5-1,39 107,27 5,-68-151,3 0,36 55,-10-17,-31-56,0 0,22 24,-19-26,-2 1,19 30,-28-40,1-1,0 0,1-1,18 16,12 15,-16-17,1-2,2-1,0-1,1-1,43 23,-24-14,-30-21,1 0,-1-1,1 0,1-2,29 5,-19-3,12-1,0-1,0-2,82-5,-39 0,-63 0,-1 0,0-2,0 0,-1-1,1-1,-1-1,0-1,-1 0,0-2,0 0,-1-1,21-17,-23 13,0 0,-1-1,-1-1,-1 0,0-1,-2 0,14-30,-5 3,18-67,-4 11,-21 69,-2 0,-1-1,-1 0,-2 0,-1-1,1-48,-4 45,11-68,-6 68,2-63,-10-304,-2 374,-1 0,-1 0,-1 1,-21-56,8 29,-42-86,49 120,-1 0,-1 1,-1 0,-1 1,0 1,-2 1,0 0,-1 1,-22-14,-107-82,136 104,0 0,0 0,-1 1,0 1,-1 0,1 1,-1 1,-1 0,1 0,-1 2,1 0,-22-2,-93-10,91 8,0 3,0 0,-38 3,64 2,1 0,-1 1,1 0,0 1,-1 0,1 0,1 1,-1 1,0 0,1 1,0 0,1 0,-1 1,-10 9,-36 27,46-37,0 1,1 0,-1 0,1 1,1 0,0 0,0 1,-12 18,11-9</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3.923"/>
    </inkml:context>
    <inkml:brush xml:id="br0">
      <inkml:brushProperty name="width" value="0.2" units="cm"/>
      <inkml:brushProperty name="height" value="0.2" units="cm"/>
      <inkml:brushProperty name="color" value="#E71224"/>
      <inkml:brushProperty name="ignorePressure" value="1"/>
    </inkml:brush>
  </inkml:definitions>
  <inkml:trace contextRef="#ctx0" brushRef="#br0">0 406,'0'-9,"0"0,1 1,0-1,0 1,1-1,0 1,0-1,1 1,0 0,1 0,-1 1,1-1,1 1,0-1,0 2,0-1,1 0,0 1,0 0,10-7,16-19,-28 28,-1 0,1 0,0 0,0 1,0-1,0 1,0 0,1 0,0 0,0 1,-1-1,1 1,1 1,-1-1,6-1,-2 2,0 0,0 0,0 1,0 1,0-1,-1 1,1 0,0 1,0 0,13 6,-1 1,-1 2,38 25,-50-32,0 1,1-1,0-1,0 1,0-2,0 1,0-1,0-1,17 2,13-2,41-4,-20 0,-50 2,0 0,0 0,0-1,0 0,0-1,-1 0,1 0,-1-1,0 0,0-1,0 0,-1-1,0 1,0-2,0 1,-1-1,0 0,0-1,-1 1,1-1,-2-1,1 1,-1-1,-1 0,1 0,3-12,17-49,-20 49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3.924"/>
    </inkml:context>
    <inkml:brush xml:id="br0">
      <inkml:brushProperty name="width" value="0.2" units="cm"/>
      <inkml:brushProperty name="height" value="0.2" units="cm"/>
      <inkml:brushProperty name="color" value="#E71224"/>
      <inkml:brushProperty name="ignorePressure" value="1"/>
    </inkml:brush>
  </inkml:definitions>
  <inkml:trace contextRef="#ctx0" brushRef="#br0">1 400,'1'-1,"0"1,0-1,0 1,0-1,0 1,0-1,0 0,0 1,0-1,0 0,0 0,0 0,0 0,0 1,-1-1,1 0,0-1,-1 1,1 0,0-2,14-33,-6 15,1 4,2 0,0 1,0 0,2 1,0 1,0 0,2 1,-1 1,2 0,-1 1,2 0,-1 2,36-14,-40 19,7-3,0 1,0 1,39-4,-52 8,0 1,-1 0,1 1,-1 0,1 0,-1 0,1 1,-1 0,0 0,1 1,-1-1,0 1,-1 1,1-1,-1 1,8 6,-2 1,0 0,-1 1,13 20,-13-18,0-1,20 21,18 20,-39-42,1 0,23 21,-28-29,-1-1,1 1,1-1,-1 0,0-1,1 1,-1-1,1 0,0-1,0 1,8 0,-5-1,-1 0,0-1,0 0,1 0,-1-1,0 0,0-1,0 0,0 0,0 0,0-1,12-6,-6 0,-1-1,0 0,0 0,-1-1,15-19,-4 2,-1-1,-1 0,-2-2,-2-1,22-50,-25 35,-9 25</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3.925"/>
    </inkml:context>
    <inkml:brush xml:id="br0">
      <inkml:brushProperty name="width" value="0.2" units="cm"/>
      <inkml:brushProperty name="height" value="0.2" units="cm"/>
      <inkml:brushProperty name="color" value="#008C3A"/>
      <inkml:brushProperty name="ignorePressure" value="1"/>
    </inkml:brush>
  </inkml:definitions>
  <inkml:trace contextRef="#ctx0" brushRef="#br0">0 0,'15'42,"-5"-20,-2 3,-1-6,-1 1,-1-1,-1 1,4 31,7 51,-9-73,3 57,-8-5,-3-45,3-1,0 0,2 0,2 0,1 0,21 65,-14-40,-12-50,1-1,0 1,0 0,7 18,-7-26,-1 1,1 0,0-1,-1 0,1 1,0-1,0 0,1 0,-1 0,0 0,1 0,-1 0,1-1,0 1,-1-1,1 0,0 0,0 0,0 0,4 1,25 2,1-2,-1 0,61-7,-3 1,1418 3,-755 2,-723-3,0-1,39-8,-37 4,55-3,5 10,-51 1,0-2,0-1,66-13,-70 9,1 1,-1 2,1 2,41 3,-41 0,1-2,-1-1,71-12,150-25,-74 7,-122 17,0 2,0 4,109-1,-65 11,156-4,-259 1,0 1,0-1,-1 0,1 0,-1 0,1-1,-1 0,1 1,-1-1,0 0,0 0,0-1,0 1,0 0,0-1,-1 0,1 0,-1 0,0 0,0 0,0 0,0-1,-1 1,3-7,2-9,-1 1,-1-1,4-36,2-8,10 3,-14 45,-1 1,0-1,-1 0,-1 0,2-20,-1-1,11-47,-3 17,-4 25,1 0,18-50,-20 72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35:03.926"/>
    </inkml:context>
    <inkml:brush xml:id="br0">
      <inkml:brushProperty name="width" value="0.2" units="cm"/>
      <inkml:brushProperty name="height" value="0.2" units="cm"/>
      <inkml:brushProperty name="color" value="#008C3A"/>
      <inkml:brushProperty name="ignorePressure" value="1"/>
    </inkml:brush>
  </inkml:definitions>
  <inkml:trace contextRef="#ctx0" brushRef="#br0">0 1,'24'0,"20"0,-1 1,1 2,63 12,-68-6,14 2,0 3,91 36,-116-39,1-1,30 7,35 11,-93-28,0 0,0 0,0 1,0-1,0 0,0 1,-1-1,1 0,0 1,0 0,0-1,-1 1,1-1,0 1,0 0,-1-1,1 1,-1 0,1 0,-1 0,1-1,-1 1,1 0,-1 0,0 0,0 0,1 1,-1-1,-1 1,1-1,-1 0,0 1,1-1,-1 0,0 0,1 0,-1 1,0-1,0 0,0 0,0 0,0 0,0-1,-2 2,-62 33,52-29,-15 8,11-6,0 1,1 1,0 0,-28 24,32-24,-1-1,1-1,-1 0,0 0,-19 6,19-8,0 0,1 0,0 1,0 0,1 1,-14 13,3 0,-1-1,-1-1,-1-1,-39 22,46-30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20:37.384"/>
    </inkml:context>
    <inkml:brush xml:id="br0">
      <inkml:brushProperty name="width" value="0.2" units="cm"/>
      <inkml:brushProperty name="height" value="0.2" units="cm"/>
      <inkml:brushProperty name="color" value="#FFC000"/>
      <inkml:brushProperty name="ignorePressure" value="1"/>
    </inkml:brush>
  </inkml:definitions>
  <inkml:trace contextRef="#ctx0" brushRef="#br0">1 0,'2'7,"0"0,0 0,1 0,0-1,0 0,1 1,6 8,0 1,17 27,-15-25,-1 0,14 34,10 38,-3-2,71 133,-92-198,0 2,-2-1,10 38,-14-40,2-1,0 0,1 0,1-1,17 29,-19-38,-1 1,-1 0,0 0,0 0,5 24,-8-26,0 1,1-1,1 0,0 0,0 0,1-1,0 1,11 14,-13-20,0-1,0 0,0-1,0 1,0-1,0 1,1-1,-1 0,1 0,0 0,0-1,-1 1,1-1,0 0,0 0,0-1,0 1,0-1,0 0,1 0,-1 0,0 0,0-1,4 0,-1-2,0 1,0-1,0 0,0 0,-1-1,0 0,1 0,-1-1,-1 0,1 0,-1 0,6-7,9-10,-2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3T18:51:32.829"/>
    </inkml:context>
    <inkml:brush xml:id="br0">
      <inkml:brushProperty name="width" value="0.1" units="cm"/>
      <inkml:brushProperty name="height" value="0.1" units="cm"/>
      <inkml:brushProperty name="color" value="#E71224"/>
      <inkml:brushProperty name="ignorePressure" value="1"/>
    </inkml:brush>
  </inkml:definitions>
  <inkml:trace contextRef="#ctx0" brushRef="#br0">1 207,'5'0,"7"0,6 0,6 0,3 0,3 0,1 0,1 0,-6-5,-6-7,-7-6,-6-6,-10 2,-3-1,-1-2,0-1,2-2,1 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20:38.119"/>
    </inkml:context>
    <inkml:brush xml:id="br0">
      <inkml:brushProperty name="width" value="0.2" units="cm"/>
      <inkml:brushProperty name="height" value="0.2" units="cm"/>
      <inkml:brushProperty name="color" value="#FFC000"/>
      <inkml:brushProperty name="ignorePressure" value="1"/>
    </inkml:brush>
  </inkml:definitions>
  <inkml:trace contextRef="#ctx0" brushRef="#br0">0 0,'3'30,"0"-1,2 0,1-1,2 1,18 44,-2-1,30 64,-35-94,22 70,-32-79,0-1,3 0,1-1,1-1,1 0,2 0,39 51,-41-68,1 0,0 0,1-2,0 0,1-1,0-1,1-1,21 7,-18-10,-4-5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06:27.427"/>
    </inkml:context>
    <inkml:brush xml:id="br0">
      <inkml:brushProperty name="width" value="0.2" units="cm"/>
      <inkml:brushProperty name="height" value="0.2" units="cm"/>
      <inkml:brushProperty name="color" value="#004F8B"/>
      <inkml:brushProperty name="ignorePressure" value="1"/>
    </inkml:brush>
  </inkml:definitions>
  <inkml:trace contextRef="#ctx0" brushRef="#br0">2088 3,'-149'-3,"-162"7,286 1,1 0,-1 2,1 1,1 1,0 1,-40 23,-46 18,75-35,1 0,1 2,-59 43,30-19,-69 38,92-52,-88 62,110-79,2 0,0 1,-17 19,-17 14,-106 97,111-106,33-28,-1 1,2 0,-12 12,-37 45,37-45,1 1,2 1,0 1,2 0,-20 38,-35 75,54-103,2 1,1 1,2 0,2 0,-12 74,-7 47,21-115,3 1,1-1,2 1,3 0,5 46,-1-60,1-1,1 0,1-1,24 51,-27-68,1-1,0-1,0 1,1-1,14 13,8 11,-23-22,1-1,1 0,0 0,0-1,1 0,0 0,0-1,1 0,0-1,20 10,162 66,-139-59,0-2,1-3,85 17,4 1,-122-31,0 1,36 16,-39-14,0-1,0 0,1-2,21 4,157 27,-7 2,-158-31,62 19,-69-17,1-1,-1-1,54 5,-50-9,47 12,-48-9,50 5,54 7,-88-10,62 2,-88-9,22-1,0 2,1 2,46 10,-34-5,1-3,0-1,0-4,61-5,1 1,-110 3,39 1,-1-2,0-2,76-16,-89 12,20-5,0-1,-2-3,59-27,-75 28,51-14,-60 23,-2-2,1 0,-1-2,0 0,32-21,-19 8,2 1,56-25,-63 34,-1-1,0-1,-1-2,-1-1,40-34,75-69,-84 65,-33 33,0 0,-2-2,-1-1,-1-1,28-45,-36 49,32-40,-32 48,-1-2,-1 1,0-1,15-34,-7-4,-11 29,2 0,19-35,-19 37,0 0,-2-1,11-50,-16 63,5-38,-3 0,-1 0,-3 0,-5-51,1-10,3 81,1 19,0-1,-1 1,0-1,-1 1,0-1,-1 1,-1-1,1 1,-2 0,0 0,-8-18,-5 0,-20-47,28 56,1 0,-2 1,-1 0,0 1,-1 0,-22-24,-30-32,52 57,-1 0,-1 1,-1 1,0 0,-29-21,-26-14,45 31,-1 0,-42-21,-113-63,146 85,-1 2,-1 2,-1 1,-49-10,-26-8,83 21,1 1,-1 2,-1 1,-50-3,-86 12,-91-5,149-15,72 9,-64-3,-596 9,335 5,288-5,42 0,-1 1,1 2,-1 1,1 2,-35 8,-14 12,62-13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06:27.428"/>
    </inkml:context>
    <inkml:brush xml:id="br0">
      <inkml:brushProperty name="width" value="0.2" units="cm"/>
      <inkml:brushProperty name="height" value="0.2" units="cm"/>
      <inkml:brushProperty name="color" value="#004F8B"/>
      <inkml:brushProperty name="ignorePressure" value="1"/>
    </inkml:brush>
  </inkml:definitions>
  <inkml:trace contextRef="#ctx0" brushRef="#br0">2719 0,'-532'0,"492"3,0 1,-47 10,8 0,47-8,1 2,-33 12,39-11,1-1,-1-1,-1-2,-31 3,-110 15,90-10,-69 19,110-26,0 1,1 2,-60 24,-30 8,96-33,0 1,0 2,1 1,1 1,0 1,0 1,2 2,0 0,-26 24,17-11,25-24,1 1,0 0,0 1,0 0,1 0,1 0,-1 1,-6 12,-3 12,0-1,-3 0,-1-2,-45 55,5-8,45-54,-33 36,24-32,1 1,1 1,2 1,1 1,-20 44,20-38,2 0,2 1,2 0,-14 62,19-59,-3 13,3 0,-3 77,13 328,-1-439,1-1,1 1,1 0,0-1,2 0,0 0,1 0,13 23,-5-13,2-1,0-1,2 0,30 32,10 0,-35-37,-1 1,29 40,-41-49,1 0,0 0,1-1,1-1,0-1,17 12,99 54,-66-41,-33-20,0-1,1-2,1 0,0-3,1 0,34 4,-16-5,0 3,52 19,-63-20,1-1,44 4,-12-2,-47-7,49 8,-1 4,122 42,-155-44,64 13,-86-24,128 23,-114-18,42 4,-51-10,1 1,-1 1,44 16,-45-12,1-1,-1-1,2-2,-1 0,41 1,133-7,-86-2,663 3,-749-1,0-2,-1-1,29-8,22-4,132-19,-64 1,-125 28,0 0,0-2,-1-1,21-12,11-5,14 1,-51 20,-1 1,1-2,-1 1,-1-2,1 0,-1 0,0-1,10-10,10-14,-1-2,50-73,110-155,-63 99,-71 95,-37 46,29-41,32-44,6-9,-72 93,4-6,-1-1,-2 0,0-1,10-33,-16 34,-1-1,-2 0,-2-1,0 0,-1-51,-4 63,0-21,-6-48,4 75,-1 0,0 0,-1 0,0 1,-1-1,-1 1,-9-15,-14-23,-2 2,-3 1,-1 2,-64-64,60 66,30 33,0 1,-1-1,0 2,-16-13,-26-15,-152-98,120 81,53 32,-46-23,-320-134,276 126,-90-32,121 49,59 22,-61-17,-37-2,-128-28,175 41,58 12,-1 2,0 0,-38-2,-79-9,95 9,-74-2,-655 11,753 1,0 0,0 2,1 1,-1 0,-29 13,28-10,-1 0,1-2,-1-1,-29 3,-22-1,-1 4,-102 28,179-39,-22 4,-1 2,1 1,0 1,1 1,-23 12,21-9,2-3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06:27.429"/>
    </inkml:context>
    <inkml:brush xml:id="br0">
      <inkml:brushProperty name="width" value="0.2" units="cm"/>
      <inkml:brushProperty name="height" value="0.2" units="cm"/>
      <inkml:brushProperty name="color" value="#004F8B"/>
      <inkml:brushProperty name="ignorePressure" value="1"/>
    </inkml:brush>
  </inkml:definitions>
  <inkml:trace contextRef="#ctx0" brushRef="#br0">738 1,'2'19,"0"1,2 0,1-1,0 0,1 0,1 0,1-1,12 20,22 60,-31-68,2-1,1 0,30 45,-44-73,7 9,-1 0,-1 0,0 0,-1 1,0 0,0-1,-1 2,0-1,0 12,-4-21,0 1,0-1,0 0,0 1,-1-1,1 0,-1 0,0 0,0 0,0 0,0-1,0 1,0 0,0-1,0 0,-1 1,1-1,0 0,-4 1,-48 16,-3-4,-1-2,1-3,-84 3,-387-14,498 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04:18.429"/>
    </inkml:context>
    <inkml:brush xml:id="br0">
      <inkml:brushProperty name="width" value="0.2" units="cm"/>
      <inkml:brushProperty name="height" value="0.2" units="cm"/>
      <inkml:brushProperty name="color" value="#004F8B"/>
      <inkml:brushProperty name="ignorePressure" value="1"/>
    </inkml:brush>
  </inkml:definitions>
  <inkml:trace contextRef="#ctx0" brushRef="#br0">2088 3,'-149'-3,"-162"7,286 1,1 0,-1 2,1 1,1 1,0 1,-40 23,-46 18,75-35,1 0,1 2,-59 43,30-19,-69 38,92-52,-88 62,110-79,2 0,0 1,-17 19,-17 14,-106 97,111-106,33-28,-1 1,2 0,-12 12,-37 45,37-45,1 1,2 1,0 1,2 0,-20 38,-35 75,54-103,2 1,1 1,2 0,2 0,-12 74,-7 47,21-115,3 1,1-1,2 1,3 0,5 46,-1-60,1-1,1 0,1-1,24 51,-27-68,1-1,0-1,0 1,1-1,14 13,8 11,-23-22,1-1,1 0,0 0,0-1,1 0,0 0,0-1,1 0,0-1,20 10,162 66,-139-59,0-2,1-3,85 17,4 1,-122-31,0 1,36 16,-39-14,0-1,0 0,1-2,21 4,157 27,-7 2,-158-31,62 19,-69-17,1-1,-1-1,54 5,-50-9,47 12,-48-9,50 5,54 7,-88-10,62 2,-88-9,22-1,0 2,1 2,46 10,-34-5,1-3,0-1,0-4,61-5,1 1,-110 3,39 1,-1-2,0-2,76-16,-89 12,20-5,0-1,-2-3,59-27,-75 28,51-14,-60 23,-2-2,1 0,-1-2,0 0,32-21,-19 8,2 1,56-25,-63 34,-1-1,0-1,-1-2,-1-1,40-34,75-69,-84 65,-33 33,0 0,-2-2,-1-1,-1-1,28-45,-36 49,32-40,-32 48,-1-2,-1 1,0-1,15-34,-7-4,-11 29,2 0,19-35,-19 37,0 0,-2-1,11-50,-16 63,5-38,-3 0,-1 0,-3 0,-5-51,1-10,3 81,1 19,0-1,-1 1,0-1,-1 1,0-1,-1 1,-1-1,1 1,-2 0,0 0,-8-18,-5 0,-20-47,28 56,1 0,-2 1,-1 0,0 1,-1 0,-22-24,-30-32,52 57,-1 0,-1 1,-1 1,0 0,-29-21,-26-14,45 31,-1 0,-42-21,-113-63,146 85,-1 2,-1 2,-1 1,-49-10,-26-8,83 21,1 1,-1 2,-1 1,-50-3,-86 12,-91-5,149-15,72 9,-64-3,-596 9,335 5,288-5,42 0,-1 1,1 2,-1 1,1 2,-35 8,-14 12,62-13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04:20.059"/>
    </inkml:context>
    <inkml:brush xml:id="br0">
      <inkml:brushProperty name="width" value="0.2" units="cm"/>
      <inkml:brushProperty name="height" value="0.2" units="cm"/>
      <inkml:brushProperty name="color" value="#004F8B"/>
      <inkml:brushProperty name="ignorePressure" value="1"/>
    </inkml:brush>
  </inkml:definitions>
  <inkml:trace contextRef="#ctx0" brushRef="#br0">2719 0,'-532'0,"492"3,0 1,-47 10,8 0,47-8,1 2,-33 12,39-11,1-1,-1-1,-1-2,-31 3,-110 15,90-10,-69 19,110-26,0 1,1 2,-60 24,-30 8,96-33,0 1,0 2,1 1,1 1,0 1,0 1,2 2,0 0,-26 24,17-11,25-24,1 1,0 0,0 1,0 0,1 0,1 0,-1 1,-6 12,-3 12,0-1,-3 0,-1-2,-45 55,5-8,45-54,-33 36,24-32,1 1,1 1,2 1,1 1,-20 44,20-38,2 0,2 1,2 0,-14 62,19-59,-3 13,3 0,-3 77,13 328,-1-439,1-1,1 1,1 0,0-1,2 0,0 0,1 0,13 23,-5-13,2-1,0-1,2 0,30 32,10 0,-35-37,-1 1,29 40,-41-49,1 0,0 0,1-1,1-1,0-1,17 12,99 54,-66-41,-33-20,0-1,1-2,1 0,0-3,1 0,34 4,-16-5,0 3,52 19,-63-20,1-1,44 4,-12-2,-47-7,49 8,-1 4,122 42,-155-44,64 13,-86-24,128 23,-114-18,42 4,-51-10,1 1,-1 1,44 16,-45-12,1-1,-1-1,2-2,-1 0,41 1,133-7,-86-2,663 3,-749-1,0-2,-1-1,29-8,22-4,132-19,-64 1,-125 28,0 0,0-2,-1-1,21-12,11-5,14 1,-51 20,-1 1,1-2,-1 1,-1-2,1 0,-1 0,0-1,10-10,10-14,-1-2,50-73,110-155,-63 99,-71 95,-37 46,29-41,32-44,6-9,-72 93,4-6,-1-1,-2 0,0-1,10-33,-16 34,-1-1,-2 0,-2-1,0 0,-1-51,-4 63,0-21,-6-48,4 75,-1 0,0 0,-1 0,0 1,-1-1,-1 1,-9-15,-14-23,-2 2,-3 1,-1 2,-64-64,60 66,30 33,0 1,-1-1,0 2,-16-13,-26-15,-152-98,120 81,53 32,-46-23,-320-134,276 126,-90-32,121 49,59 22,-61-17,-37-2,-128-28,175 41,58 12,-1 2,0 0,-38-2,-79-9,95 9,-74-2,-655 11,753 1,0 0,0 2,1 1,-1 0,-29 13,28-10,-1 0,1-2,-1-1,-29 3,-22-1,-1 4,-102 28,179-39,-22 4,-1 2,1 1,0 1,1 1,-23 12,21-9,2-3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04:26.118"/>
    </inkml:context>
    <inkml:brush xml:id="br0">
      <inkml:brushProperty name="width" value="0.2" units="cm"/>
      <inkml:brushProperty name="height" value="0.2" units="cm"/>
      <inkml:brushProperty name="color" value="#004F8B"/>
      <inkml:brushProperty name="ignorePressure" value="1"/>
    </inkml:brush>
  </inkml:definitions>
  <inkml:trace contextRef="#ctx0" brushRef="#br0">738 1,'2'19,"0"1,2 0,1-1,0 0,1 0,1 0,1-1,12 20,22 60,-31-68,2-1,1 0,30 45,-44-73,7 9,-1 0,-1 0,0 0,-1 1,0 0,0-1,-1 2,0-1,0 12,-4-21,0 1,0-1,0 0,0 1,-1-1,1 0,-1 0,0 0,0 0,0 0,0-1,0 1,0 0,0-1,0 0,-1 1,1-1,0 0,-4 1,-48 16,-3-4,-1-2,1-3,-84 3,-387-14,498 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700"/>
    </inkml:context>
    <inkml:brush xml:id="br0">
      <inkml:brushProperty name="width" value="0.2" units="cm"/>
      <inkml:brushProperty name="height" value="0.2" units="cm"/>
      <inkml:brushProperty name="color" value="#004F8B"/>
      <inkml:brushProperty name="ignorePressure" value="1"/>
    </inkml:brush>
  </inkml:definitions>
  <inkml:trace contextRef="#ctx0" brushRef="#br0">356 42,'-8'9,"0"0,1 1,0 0,0 0,1 1,1 0,0 0,-6 18,-1 11,-7 49,2-9,14-69,-10 41,-1-1,-32 71,36-95,1 0,1 0,-8 52,-4 17,3-16,12-55,0 0,-2-1,0 0,-12 25,10-29,2 0,0 0,1 1,1 0,1 0,-2 37,6 135,3-87,-1-74,2 0,0-1,2 0,2 0,1 0,1-1,1 0,28 52,-33-73,0 0,0-1,1 0,0 0,1 0,-1-1,1 0,12 7,-10-6,0 0,0 1,0 0,-1 0,8 12,-8-8,2-1,-1 0,2-1,0 0,0 0,1-1,0-1,0 0,1-1,1-1,-1 0,1-1,17 5,-7-3,0-2,0-1,0-1,1-1,0-1,-1-2,38-3,-35-3,0-1,-1-1,0-2,-1 0,0-2,0-1,24-17,8-2,-23 14,0 1,0-1,-1-2,-1-2,-1-1,44-41,-62 51,0 0,-1-1,-1-1,0 0,-2-1,1 0,-2 0,0-1,-1-1,7-20,9-34,51-107,-28 75,-9-5,6-12,-38 106,-1-1,0 0,-1 0,-1 0,0 0,0-24,-6-104,0 60,3 55,-1 0,-8-41,7 57,-2 1,0-1,0 1,-1 0,-1 0,0 0,-13-18,0 1,12 18,-1-1,0 2,0-1,-1 1,-17-15,12 14,3 3,-1-1,2-1,-1 0,1 0,-12-17,11 13,0 1,-1 0,-1 1,-24-19,-6-5,23 20,-1 1,0 2,-1 0,-1 1,0 1,-32-11,17 6,-41-22,67 32,1 1,0 1,-1 0,0 0,0 1,0 1,0 0,-17-1,-105 5,65 1,-142-2,181-1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701"/>
    </inkml:context>
    <inkml:brush xml:id="br0">
      <inkml:brushProperty name="width" value="0.2" units="cm"/>
      <inkml:brushProperty name="height" value="0.2" units="cm"/>
      <inkml:brushProperty name="color" value="#004F8B"/>
      <inkml:brushProperty name="ignorePressure" value="1"/>
    </inkml:brush>
  </inkml:definitions>
  <inkml:trace contextRef="#ctx0" brushRef="#br0">710 1,'-51'46,"34"-31,0 0,1 1,-24 32,-80 116,73-99,8-12,-52 91,46-71,33-55,0 0,1 1,-13 31,-43 163,28-83,29-90,2 0,-5 63,-1 5,4-24,4 0,7 133,2-74,-5-42,5 116,1-189,1-1,1 0,18 45,5 23,-13-37,2-1,3-1,3-1,1-1,43 66,-23-53,61 72,-79-105,20 19,65 58,-13-15,-84-82,1 0,30 19,21 18,-50-37,1-1,0 0,1-1,0-2,0 1,1-2,1-1,23 7,0-3,0-2,87 9,-94-16,0-1,-1-1,1-3,37-5,-59 4,-1 0,0-1,1-1,-2 0,1 0,0-2,-1 0,0 0,-1-1,0-1,0 0,18-19,16-24,-3-1,56-93,-21 15,-63 103,-2-1,-1 0,13-49,8-20,-18 54,15-67,9-32,-32 120,-1 0,-2 0,0 0,-2-1,0-31,-1 22,10-58,-4 39,-1-1,-2-83,0-12,12 37,-9 73,4-60,-12-360,-1 428,-1 0,-13-54,2 16,6 33,-1 0,-2 0,-16-33,11 29,-18-68,26 70,-2 0,-28-66,31 88,0 1,-2 0,1 0,-1 1,-1 0,-1 0,0 1,0 0,-18-13,22 21,-1-1,0 1,0 0,0 1,-1 0,1 0,-1 1,0 0,0 0,-16 0,-13 1,-48 4,26 1,32-5,1 2,-1 1,0 1,1 1,0 1,0 2,0 1,1 1,-49 24,8 2,39-21,1 1,-34 24,52-33,1 1,1 0,-1 1,1-1,0 1,1 1,0-1,0 1,1 0,-8 19,3 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702"/>
    </inkml:context>
    <inkml:brush xml:id="br0">
      <inkml:brushProperty name="width" value="0.2" units="cm"/>
      <inkml:brushProperty name="height" value="0.2" units="cm"/>
      <inkml:brushProperty name="color" value="#004F8B"/>
      <inkml:brushProperty name="ignorePressure" value="1"/>
    </inkml:brush>
  </inkml:definitions>
  <inkml:trace contextRef="#ctx0" brushRef="#br0">782 1,'-12'0,"-1"0,1 2,0-1,0 1,0 1,0 0,1 1,-1 0,1 1,0 0,0 0,0 2,1-1,0 1,0 1,1 0,0 0,0 0,1 2,-11 13,10-11,0 0,-1 0,-23 19,21-19,-1 0,-19 26,1 6,-56 89,53-70,-61 106,76-136,-25 65,24-50,8-14,-17 67,-1 9,23-89,1 0,2 1,0 0,-1 40,7 95,1-60,-3-62,2-1,1 0,13 54,-6-46,32 82,-34-105,1 0,1-1,1 0,1-1,0 0,20 21,17 27,-40-51,0-1,2 1,20 20,53 49,-46-44,78 62,-101-91,1 1,0-2,0 0,1-1,0 0,1-2,0 0,0-1,22 4,52 8,-58-9,0-2,55 4,-48-10,164-3,-187 1,-1-1,0-1,0-1,0-1,-1 0,1-1,21-13,99-73,-125 84,27-22,63-69,-64 60,21-35,-16 18,-27 35,-2-1,0 0,-1-1,-1-1,11-37,5-5,58-180,-21 49,-55 168,-2 1,8-50,-4 12,-4 17,-2-1,-3 1,-1-1,-10-86,4 118,-2 1,0-1,-1 1,0 1,-2 0,0 0,-23-31,7 8,10 16,-2 1,0 0,-2 2,0 0,-2 1,-40-31,47 42,0 2,0 0,-20-7,-15-7,16 8,-1 1,0 1,0 2,-48-6,64 12,-37-4,0 2,-82 4,101 2,6-1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3T18:51:37.523"/>
    </inkml:context>
    <inkml:brush xml:id="br0">
      <inkml:brushProperty name="width" value="0.1" units="cm"/>
      <inkml:brushProperty name="height" value="0.1" units="cm"/>
      <inkml:brushProperty name="color" value="#E71224"/>
      <inkml:brushProperty name="ignorePressure" value="1"/>
    </inkml:brush>
  </inkml:definitions>
  <inkml:trace contextRef="#ctx0" brushRef="#br0">2 880,'-1'-13,"1"0,0 0,2 1,-1-1,1 0,1 1,0 0,1-1,1 1,0 1,0-1,1 1,12-18,87-110,-54 77,66-71,30 3,-117 106,-13 10,0 0,1 1,0 1,1 1,1 0,21-8,18-3,-22 7,1 1,54-11,-37 13,49-7,-96 18,1 0,0 1,0 0,-1 1,1 0,0 0,-1 1,1 0,12 5,-13-1,0 0,-1 0,0 1,0 0,0 0,-1 0,-1 1,1 0,-1 0,0 1,5 13,13 17,0-4,-2 2,30 70,-29-60,-15-33,0 0,-1 0,6 22,-7-14,3 6,-2 1,-1-1,2 45,-5-47,1-1,7 31,-4-30,4 53,-10-60,0-6,-1 0,2-1,0 1,1 0,0-1,1 0,0 1,1-1,0 0,11 21,-10-24,0-1,0 0,0-1,1 1,0-1,1 0,12 10,-13-13,0-1,-1 0,2 0,-1 0,0-1,0 0,1 0,0-1,-1 0,1 0,11 0,-2 0,1-1,-1 0,26-5,-36 4,-1 0,1-1,-1 0,0 0,1-1,-1 1,0-1,-1 0,1-1,0 1,-1-1,0 0,7-7,6-7,0 2,32-24,10-10,-47 40,1 0,1 1,0 1,0 0,0 1,1 0,0 1,0 1,1 0,-1 1,21-2,-33 6,-1-1,1 1,0 0,0 0,-1 0,1 0,0 1,0-1,-1 1,1 0,0-1,-1 1,1 0,-1 1,1-1,-1 0,0 1,0-1,1 1,-1 0,0 0,0 0,-1 0,1 0,0 0,-1 0,2 3,5 8,-1 0,-1 1,9 27,-6-15,15 42,-17-45,1 0,1 0,0-1,2-1,1 1,15 21,-21-36,-2 1,1 0,-1-1,5 14,4 8,-4-13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703"/>
    </inkml:context>
    <inkml:brush xml:id="br0">
      <inkml:brushProperty name="width" value="0.2" units="cm"/>
      <inkml:brushProperty name="height" value="0.2" units="cm"/>
      <inkml:brushProperty name="color" value="#004F8B"/>
      <inkml:brushProperty name="ignorePressure" value="1"/>
    </inkml:brush>
  </inkml:definitions>
  <inkml:trace contextRef="#ctx0" brushRef="#br0">1 0,'0'27,"0"0,2-1,1 1,7 26,-8-44,1-1,0 1,1-1,0 1,0-1,0 0,1-1,0 1,1-1,0 0,0 0,0-1,1 0,0 0,11 7,68 54,-68-51,1 0,0-2,1 0,0-1,25 10,161 66,-140-64,1-3,1-3,74 11,-105-21,44 16,-56-16,0-1,1-1,0-2,38 5,168-10,-110-1,-104 0,-1-1,1-1,-1 0,1-1,-1-1,0 0,20-11,113-63,-107 55,38-21,-17 11,101-72,-145 92,1 1,23-11,-24 14,-1 0,-1-1,24-19,-24 16,2 1,0 1,0 1,1 0,30-9,-33 14,0-1,0-1,-1-1,-1 0,1-1,-1 0,-1-2,26-24,-27 20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704"/>
    </inkml:context>
    <inkml:brush xml:id="br0">
      <inkml:brushProperty name="width" value="0.2" units="cm"/>
      <inkml:brushProperty name="height" value="0.2" units="cm"/>
      <inkml:brushProperty name="color" value="#004F8B"/>
      <inkml:brushProperty name="ignorePressure" value="1"/>
    </inkml:brush>
  </inkml:definitions>
  <inkml:trace contextRef="#ctx0" brushRef="#br0">1 1,'0'6,"1"0,0 0,0 1,1-1,-1 0,1-1,0 1,1 0,0 0,4 6,42 54,-19-27,-13-18,0-1,1 0,1-1,32 25,95 58,20 16,-136-96,1-2,0-1,63 27,-75-37,28 12,1-3,1-2,0-2,0-3,2-1,-1-3,67 2,-82-7,0 3,0 1,53 16,-53-12,-1-2,1-1,55 3,-51-9,0 1,75 15,-58-8,0-3,1-2,102-7,-42 1,10 4,133-5,-241-1,1 0,-1 0,0-2,31-14,37-10,-48 18,-1-2,0-2,-1-1,0-2,-2-2,0-1,35-30,-45 31,0-1,38-45,-21 21,-4-2,-35 44,-1 1,0-1,0 0,0 1,0-1,0 0,-1 0,0 0,0 0,0-1,1-6,-3 10,1 0,0 0,0 0,-1 1,1-1,0 0,-1 0,1 0,-1 1,1-1,-1 0,1 0,-1 1,1-1,-1 1,0-1,1 0,-1 1,0-1,0 1,1 0,-1-1,0 1,0 0,0-1,0 1,1 0,-1 0,0 0,0-1,0 1,0 0,0 0,-1 1,-17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705"/>
    </inkml:context>
    <inkml:brush xml:id="br0">
      <inkml:brushProperty name="width" value="0.2" units="cm"/>
      <inkml:brushProperty name="height" value="0.2" units="cm"/>
      <inkml:brushProperty name="color" value="#004F8B"/>
      <inkml:brushProperty name="ignorePressure" value="1"/>
    </inkml:brush>
  </inkml:definitions>
  <inkml:trace contextRef="#ctx0" brushRef="#br0">0 305,'8'-1,"0"0,0-1,0 0,0 0,-1-1,1 0,-1 0,0-1,0 0,8-6,41-18,126-23,-16 7,-111 26,101-20,-83 24,-42 7,1 2,44-3,-36 5,62-12,-61 8,59-4,-69 11,1-2,45-9,-46 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706"/>
    </inkml:context>
    <inkml:brush xml:id="br0">
      <inkml:brushProperty name="width" value="0.2" units="cm"/>
      <inkml:brushProperty name="height" value="0.2" units="cm"/>
      <inkml:brushProperty name="color" value="#004F8B"/>
      <inkml:brushProperty name="ignorePressure" value="1"/>
    </inkml:brush>
  </inkml:definitions>
  <inkml:trace contextRef="#ctx0" brushRef="#br0">2 1,'0'29,"-1"30,1 0,4-1,2 0,24 105,-2-80,11 47,-15-50,-18-56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707"/>
    </inkml:context>
    <inkml:brush xml:id="br0">
      <inkml:brushProperty name="width" value="0.2" units="cm"/>
      <inkml:brushProperty name="height" value="0.2" units="cm"/>
      <inkml:brushProperty name="color" value="#004F8B"/>
      <inkml:brushProperty name="ignorePressure" value="1"/>
    </inkml:brush>
  </inkml:definitions>
  <inkml:trace contextRef="#ctx0" brushRef="#br0">0 1,'919'0,"-889"0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708"/>
    </inkml:context>
    <inkml:brush xml:id="br0">
      <inkml:brushProperty name="width" value="0.2" units="cm"/>
      <inkml:brushProperty name="height" value="0.2" units="cm"/>
      <inkml:brushProperty name="color" value="#004F8B"/>
      <inkml:brushProperty name="ignorePressure" value="1"/>
    </inkml:brush>
  </inkml:definitions>
  <inkml:trace contextRef="#ctx0" brushRef="#br0">14 1,'0'638,"0"-628,0 1,-1 0,-4 20,-3-9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691"/>
    </inkml:context>
    <inkml:brush xml:id="br0">
      <inkml:brushProperty name="width" value="0.2" units="cm"/>
      <inkml:brushProperty name="height" value="0.2" units="cm"/>
      <inkml:brushProperty name="color" value="#F6630D"/>
      <inkml:brushProperty name="ignorePressure" value="1"/>
    </inkml:brush>
  </inkml:definitions>
  <inkml:trace contextRef="#ctx0" brushRef="#br0">605 0,'-5'1,"0"-1,0 1,0 0,0 0,0 1,0-1,0 1,0 0,1 0,-1 1,1-1,0 1,-1 0,1 1,-4 3,-7 9,0 0,-17 25,-5 6,-3 3,1 2,-44 80,22-13,8-11,39-81,1 0,0 1,3 1,-16 58,15-36,3-20,2-1,1 1,-1 36,7 23,1-59,-1 0,-2 1,-1-1,-12 59,6-56,1 1,2 1,-1 46,8 111,1-65,-3-103,0 49,2 0,17 105,-13-144,1 0,2-1,2-1,0 0,3 0,21 39,-19-41,21 55,-15-32,-6-10,-12-31,1 0,0-1,1 0,10 18,8 8,21 46,-27-47,44 66,-3-27,134 135,-168-190,1-2,50 29,-58-38,0-1,0-1,1 0,0-2,0 0,1-1,-1-1,1-1,0-1,0 0,23-2,-36-2,-1 1,1-1,0 0,-1 0,0-1,0 0,0 0,0-1,0 1,0-1,-1 0,0-1,0 0,0 1,7-10,6-9,0-2,16-31,-26 43,14-24,-2-2,30-76,-4-83,-21 78,-17 67,-2-1,-2 0,-2 0,-7-57,2-9,3-832,-3 917,-1 1,-2 0,-2 0,-21-62,-11-4,23 61,-12-45,24 67,-1-1,0 1,-1 0,0 0,-2 1,0 0,-1 0,0 1,-23-25,-2 1,27 29,-1 0,0 0,0 1,-1 0,-1 1,1 0,-16-9,-83-48,87 56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692"/>
    </inkml:context>
    <inkml:brush xml:id="br0">
      <inkml:brushProperty name="width" value="0.2" units="cm"/>
      <inkml:brushProperty name="height" value="0.2" units="cm"/>
      <inkml:brushProperty name="color" value="#F6630D"/>
      <inkml:brushProperty name="ignorePressure" value="1"/>
    </inkml:brush>
  </inkml:definitions>
  <inkml:trace contextRef="#ctx0" brushRef="#br0">179 0,'-2'6,"0"-1,0 0,0 1,-1-1,0 0,0 0,0-1,-1 1,1-1,-6 5,-9 15,4-3,2 0,0 1,1 0,2 1,0 0,-10 45,16-56,-9 46,2 1,-3 96,12-86,5 108,0-159,1-1,0-1,1 1,1-1,1 0,0 0,1-1,16 21,3 9,-24-38,0 1,0-1,1-1,0 1,0-1,1 1,-1-1,1-1,0 1,1-1,0-1,-1 1,1-1,1 0,-1 0,1-1,-1 0,1 0,0-1,0 0,0-1,0 0,0 0,12 0,5 0,-1-1,0-2,39-6,-51 6,-1-1,1-1,-1 0,1 0,-1-1,-1-1,1 0,-1 0,12-10,2-2,1 1,32-16,-35 22,-2-1,0-1,0 0,27-26,-28 20,0-1,-1-1,-1-1,-1-1,-2 0,17-33,-22 38,-2-1,0 0,-1 0,0-1,-2 1,-1-1,0 0,-1 0,-1 0,-1-1,-1 1,-1 0,-1 0,-8-32,7 37,0-1,-1 1,-1 0,0 0,-2 0,1 1,-2 0,0 1,0-1,-1 2,-13-13,-28-39,9 10,27 39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693"/>
    </inkml:context>
    <inkml:brush xml:id="br0">
      <inkml:brushProperty name="width" value="0.2" units="cm"/>
      <inkml:brushProperty name="height" value="0.2" units="cm"/>
      <inkml:brushProperty name="color" value="#F6630D"/>
      <inkml:brushProperty name="ignorePressure" value="1"/>
    </inkml:brush>
  </inkml:definitions>
  <inkml:trace contextRef="#ctx0" brushRef="#br0">567 1,'-10'1,"1"0,0 1,-1 0,1 1,0 0,0 0,1 1,-1 0,1 1,0 0,0 0,-8 8,-3 2,0 1,2 0,-25 30,23-22,1 0,1 2,1 0,-20 45,-22 45,33-49,-25 108,44-153,-1 0,-14 30,14-36,0 1,1 1,1-1,-6 31,-6 52,10-65,1 0,-1 40,6 568,3-297,-2-335,1 0,0 0,1 1,1-1,0 0,0-1,9 20,43 67,-30-55,-12-25,-1-1,2 0,0-1,1-1,0 0,26 17,-30-24,1 0,-1 0,1-1,0-1,1 0,0-1,-1 0,1-1,0 0,18 1,15-1,77-6,-38 0,-72 3,-1-1,1-1,0 0,-1 0,0-2,1 1,-1-2,13-6,7-6,47-33,-67 42,27-17,39-30,-21 12,-39 31,-1-1,0-1,16-16,55-54,-63 62,0 0,41-52,-23 9,45-88,-14 21,-62 106,0 0,-2 0,0-1,-2-1,-1 1,-2-1,3-29,7-21,-9 47,0 0,1-41,-8-318,0 368,-1 0,-1 0,-1 0,-1 0,0 1,-18-40,-66-116,82 166,-21-35,-3 1,-2 2,-1 1,-55-51,79 84,-1 0,1 1,-2 0,1 1,-1 0,0 1,-1 0,0 1,1 1,-1 0,-1 0,-18-1,-14-1,-1 3,-57 3,89 0,-15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694"/>
    </inkml:context>
    <inkml:brush xml:id="br0">
      <inkml:brushProperty name="width" value="0.2" units="cm"/>
      <inkml:brushProperty name="height" value="0.2" units="cm"/>
      <inkml:brushProperty name="color" value="#F6630D"/>
      <inkml:brushProperty name="ignorePressure" value="1"/>
    </inkml:brush>
  </inkml:definitions>
  <inkml:trace contextRef="#ctx0" brushRef="#br0">3 1770,'-1'-61,"0"30,0 1,2 0,2 0,10-56,4 8,-14 57,1 1,0 0,2 0,11-26,96-216,-90 218,56-80,-40 68,81-102,-105 140,1 1,0 1,2 0,0 1,27-17,17-16,-38 31,2 1,-1 1,2 1,0 1,30-10,-17 7,53-29,-59 27,1 2,0 2,58-15,-52 17,-1-2,55-26,-48 19,2 2,1 2,0 2,1 3,76-10,-82 16,-1-2,1-2,55-21,-77 24,0 1,0 1,0 1,0 1,0 1,1 1,-1 1,1 1,-1 2,1 0,36 10,96 48,-79-28,127 60,-112-55,158 91,-218-108,34 30,-25-19,33 31,113 123,-108-103,-62-67,1-1,23 15,14 11,20 11,-55-39,-1 0,32 28,6 5,-42-36,-1 0,24 25,-31-25,0 1,-1-1,0 1,-1 0,0 1,0-1,-2 1,1 0,-1 0,1 17,-2-15,1 1,1 0,0-1,1 0,0 0,10 17,5 6,-1 0,-3 2,-1 0,15 62,5 76,-7 21,-16-117,-4 0,-2 0,-9 125,0-54,3-149,1 41,-2 1,-2 0,-16 79,-18 73,28-116,7-58,0-1,-1 1,-8 26,3-27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3T18:51:44.323"/>
    </inkml:context>
    <inkml:brush xml:id="br0">
      <inkml:brushProperty name="width" value="0.1" units="cm"/>
      <inkml:brushProperty name="height" value="0.1" units="cm"/>
      <inkml:brushProperty name="color" value="#E71224"/>
      <inkml:brushProperty name="ignorePressure" value="1"/>
    </inkml:brush>
  </inkml:definitions>
  <inkml:trace contextRef="#ctx0" brushRef="#br0">1 370,'1'-5,"1"1,0 0,0-1,0 1,0 0,1 0,0 0,0 0,0 1,0-1,5-3,9-13,-5 1,1 0,0 1,2 1,0 0,1 1,0 0,1 2,1 0,1 1,29-16,129-48,-158 71,0 0,1 1,-1 1,1 1,0 0,0 2,1 0,-1 1,0 1,0 1,23 6,-37-7,-1 1,0 0,0 1,0-1,-1 1,1 0,-1 0,1 1,-1-1,0 1,0 0,6 8,36 62,-7-10,-4-13,-23-33,1 0,16 18,-13-16,-1 0,-1 1,18 36,-5-9,65 84,-9-14,-61-87,31 35,5 6,-54-68,1 1,-1-1,1 0,0-1,0 1,0-1,1 0,-1 0,1 0,0-1,0 0,0 0,0-1,0 0,0 0,0 0,7 0,2 0,1-1,0 0,0-1,0-1,24-6,-32 6,0-1,-1 0,1 0,-1-1,0 0,0-1,0 1,-1-1,1 0,9-11,1-4,30-44,11-14,-26 36,-28 36,-1 0,1 0,0 1,1-1,0 1,-1 0,1 1,1-1,-1 1,1 0,0 0,8-3,59-25,-23 9,2 1,103-26,-124 42,-13 1,0 1,0 1,0 1,34 0,-46 2,0 1,-1 0,1 0,0 1,-1 0,1 0,-1 0,1 0,-1 1,0 0,0 0,0 1,0-1,-1 1,0 0,1 0,-1 0,-1 1,6 7,17 26,-2 1,-1 1,-2 1,-2 1,25 80,-42-114,0 1,1-1,0 0,1 0,0 0,8 11,0-5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695"/>
    </inkml:context>
    <inkml:brush xml:id="br0">
      <inkml:brushProperty name="width" value="0.2" units="cm"/>
      <inkml:brushProperty name="height" value="0.2" units="cm"/>
      <inkml:brushProperty name="color" value="#F6630D"/>
      <inkml:brushProperty name="ignorePressure" value="1"/>
    </inkml:brush>
  </inkml:definitions>
  <inkml:trace contextRef="#ctx0" brushRef="#br0">1 2508,'0'-496,"0"482,1 1,1-1,0 1,1 0,0 0,1 0,1 0,0 0,7-12,9-10,40-55,-2 7,-45 63,0 1,22-21,-19 22,29-40,-1 5,-8 12,34-44,97-89,-71 77,142-113,-193 173,136-136,-121 111,96-76,-151 134,44-36,2 3,2 1,1 4,62-28,46-13,-87 43,-42 16,0 1,37-8,-57 17,0-1,0 0,0-1,12-8,-15 8,0 1,1-1,0 2,0 0,0 0,14-2,43 0,126 7,-73 2,-97-2,0 2,0 0,-1 1,45 15,92 44,-136-50,45 31,11 6,119 67,-113-69,-64-37,-1 1,0 1,-1 1,0 1,22 22,-7 1,-1 3,50 76,-80-106,0-1,0 1,-1 1,-1-1,0 1,0-1,-1 1,-1 0,0 15,10 48,8-4,-9-40,-2 0,-1 1,-2 0,2 33,-8 147,0-182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696"/>
    </inkml:context>
    <inkml:brush xml:id="br0">
      <inkml:brushProperty name="width" value="0.2" units="cm"/>
      <inkml:brushProperty name="height" value="0.2" units="cm"/>
      <inkml:brushProperty name="color" value="#F6630D"/>
      <inkml:brushProperty name="ignorePressure" value="1"/>
    </inkml:brush>
  </inkml:definitions>
  <inkml:trace contextRef="#ctx0" brushRef="#br0">1 73,'4'-1,"1"0,-1 0,1-1,-1 1,1-1,7-4,23-7,6 7,0 3,61 2,-64 3,0-3,-1-1,52-9,-48 2,0 3,52-2,-62 7</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697"/>
    </inkml:context>
    <inkml:brush xml:id="br0">
      <inkml:brushProperty name="width" value="0.2" units="cm"/>
      <inkml:brushProperty name="height" value="0.2" units="cm"/>
      <inkml:brushProperty name="color" value="#F6630D"/>
      <inkml:brushProperty name="ignorePressure" value="1"/>
    </inkml:brush>
  </inkml:definitions>
  <inkml:trace contextRef="#ctx0" brushRef="#br0">38 0,'1'102,"-3"114,-15-130,11-64,1-1,-2 29,5 53,2-73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698"/>
    </inkml:context>
    <inkml:brush xml:id="br0">
      <inkml:brushProperty name="width" value="0.2" units="cm"/>
      <inkml:brushProperty name="height" value="0.2" units="cm"/>
      <inkml:brushProperty name="color" value="#F6630D"/>
      <inkml:brushProperty name="ignorePressure" value="1"/>
    </inkml:brush>
  </inkml:definitions>
  <inkml:trace contextRef="#ctx0" brushRef="#br0">0 1,'919'0,"-889"0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699"/>
    </inkml:context>
    <inkml:brush xml:id="br0">
      <inkml:brushProperty name="width" value="0.2" units="cm"/>
      <inkml:brushProperty name="height" value="0.2" units="cm"/>
      <inkml:brushProperty name="color" value="#F6630D"/>
      <inkml:brushProperty name="ignorePressure" value="1"/>
    </inkml:brush>
  </inkml:definitions>
  <inkml:trace contextRef="#ctx0" brushRef="#br0">1 1,'0'812,"0"-781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688"/>
    </inkml:context>
    <inkml:brush xml:id="br0">
      <inkml:brushProperty name="width" value="0.2" units="cm"/>
      <inkml:brushProperty name="height" value="0.2" units="cm"/>
      <inkml:brushProperty name="color" value="#004F8B"/>
      <inkml:brushProperty name="ignorePressure" value="1"/>
    </inkml:brush>
  </inkml:definitions>
  <inkml:trace contextRef="#ctx0" brushRef="#br0">1 1,'32'0,"-1"2,1 1,-1 1,0 2,0 1,51 20,-59-21,-1 0,1-1,46 3,18 4,7-1,-69-10,-1 2,39 9,-40-4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689"/>
    </inkml:context>
    <inkml:brush xml:id="br0">
      <inkml:brushProperty name="width" value="0.2" units="cm"/>
      <inkml:brushProperty name="height" value="0.2" units="cm"/>
      <inkml:brushProperty name="color" value="#004F8B"/>
      <inkml:brushProperty name="ignorePressure" value="1"/>
    </inkml:brush>
  </inkml:definitions>
  <inkml:trace contextRef="#ctx0" brushRef="#br0">1 1,'2'0,"-1"1,0-1,0 0,0 1,0-1,1 1,-1-1,0 1,0 0,0 0,0-1,0 1,0 0,-1 0,1 0,0 0,0 0,-1 0,1 0,0 0,-1 0,1 1,-1-1,1 0,-1 0,0 0,1 2,6 37,-6-36,4 75,-5 96,-2-73,0-75,0 0,-12 45,8-43,1 0,-2 33,8 114,-1-146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690"/>
    </inkml:context>
    <inkml:brush xml:id="br0">
      <inkml:brushProperty name="width" value="0.2" units="cm"/>
      <inkml:brushProperty name="height" value="0.2" units="cm"/>
      <inkml:brushProperty name="color" value="#004F8B"/>
      <inkml:brushProperty name="ignorePressure" value="1"/>
    </inkml:brush>
  </inkml:definitions>
  <inkml:trace contextRef="#ctx0" brushRef="#br0">748 76,'-126'-2,"-137"5,231 3,0 1,1 1,0 2,0 1,1 2,1 0,-38 25,61-35,1 1,0-1,0 1,1 1,-1-1,1 1,0-1,0 1,0 0,1 1,-1-1,1 1,1-1,-1 1,1 0,0 0,0 0,-1 9,0 8,1 1,1 0,4 38,-1-16,1-15,2 0,1 0,2-1,1 0,1 0,1-1,2 0,30 49,-27-54,1-2,1 1,1-2,34 30,-26-25,-2-5,0-2,50 29,-20-23,-42-21,-1 1,0 1,16 10,-3 0,1-2,1 0,0-1,0-2,1-1,1-1,0-2,0 0,0-2,1-1,0-2,51-2,-13 2,-40-1,1 0,-1-2,1-1,31-7,-54 7,0 0,0-1,0 0,-1 0,1 0,-1-1,0 0,0 0,0 0,-1 0,0-1,1 0,-1 0,-1 0,5-7,-2 3,1 1,0-1,0 1,11-9,-7 7,0-1,0 1,-1-2,-1 1,0-2,9-15,40-88,-8 14,-40 80,0 0,-2 0,-1-1,-1-1,7-46,-1 6,-6 25,-1-1,-2 0,-1 0,-7-68,3 99,1-1,-2 1,1 1,-1-1,-1 0,1 1,-1 0,-1-1,0 2,-9-14,4 9,-1 0,0 1,-1 0,0 1,-19-13,20 17,1 2,-1-1,0 1,0 1,0 0,0 0,-23-1,-25-7,12 2,-1 2,0 3,0 1,-75 6,33-1,59-2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685"/>
    </inkml:context>
    <inkml:brush xml:id="br0">
      <inkml:brushProperty name="width" value="0.2" units="cm"/>
      <inkml:brushProperty name="height" value="0.2" units="cm"/>
      <inkml:brushProperty name="color" value="#F6630D"/>
      <inkml:brushProperty name="ignorePressure" value="1"/>
    </inkml:brush>
  </inkml:definitions>
  <inkml:trace contextRef="#ctx0" brushRef="#br0">0 0,'6'2,"-1"0,0 0,1 1,-1-1,0 1,0 0,-1 0,1 1,-1-1,5 6,15 9,-9-9,0-1,1 0,0-2,0 1,0-2,20 4,17 5,-33-8,1-1,29 4,-19-5,-1 2,0 1,29 12,-32-10,1-1,0-1,54 6,-48-12,-4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686"/>
    </inkml:context>
    <inkml:brush xml:id="br0">
      <inkml:brushProperty name="width" value="0.2" units="cm"/>
      <inkml:brushProperty name="height" value="0.2" units="cm"/>
      <inkml:brushProperty name="color" value="#F6630D"/>
      <inkml:brushProperty name="ignorePressure" value="1"/>
    </inkml:brush>
  </inkml:definitions>
  <inkml:trace contextRef="#ctx0" brushRef="#br0">71 1,'2'102,"-5"114,-1-187,-13 47,7-35,-6 14,10-36,1 0,-4 27,6-18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3T18:51:47.827"/>
    </inkml:context>
    <inkml:brush xml:id="br0">
      <inkml:brushProperty name="width" value="0.1" units="cm"/>
      <inkml:brushProperty name="height" value="0.1" units="cm"/>
      <inkml:brushProperty name="color" value="#E71224"/>
      <inkml:brushProperty name="ignorePressure" value="1"/>
    </inkml:brush>
  </inkml:definitions>
  <inkml:trace contextRef="#ctx0" brushRef="#br0">0 457,'0'-14,"1"1,0 0,1-1,0 1,1 0,1 0,0 0,0 1,2 0,-1 0,2 0,12-19,12-22,-25 40,1 1,0 0,1 0,1 0,0 1,0 0,17-14,-10 12,0 1,1 0,1 2,0 0,1 1,-1 0,2 2,-1 0,1 2,0 0,0 1,0 1,1 0,30 2,-36 0,-1 1,1 1,-1 0,1 1,-1 0,0 1,0 1,0 0,0 1,0 1,-1 0,15 9,-1 1,-3-2,-1 1,25 21,-41-30,0 0,-1 1,0 0,-1 0,1 0,-1 0,-1 1,1 0,-1 0,5 16,2 5,1 0,29 49,-25-50,-1 1,17 45,10 37,6 20,-45-121,0 0,1 0,0-1,0 1,1-1,0 0,1 0,0 0,7 7,-8-11,0-1,0 1,1-1,-1-1,1 1,0-1,0 0,0 0,0-1,1 0,-1 0,1 0,-1-1,1 0,7 0,7 2,1-2,-1-1,0 0,1-2,-1 0,0-2,0 0,0-1,-1-1,33-15,-16 4,1 2,0 1,75-17,-106 30,1 0,-1 0,1 1,0 0,-1 1,1-1,-1 1,1 1,-1-1,0 1,1 1,-1-1,0 1,0 0,-1 1,1 0,8 6,-1 2,-1 1,0-1,-1 2,0 0,-2 0,13 22,-7-10,0 1,-2 0,-1 1,15 49,-16-34,-2-5,1-1,33 71,13-16,-47-75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687"/>
    </inkml:context>
    <inkml:brush xml:id="br0">
      <inkml:brushProperty name="width" value="0.2" units="cm"/>
      <inkml:brushProperty name="height" value="0.2" units="cm"/>
      <inkml:brushProperty name="color" value="#F6630D"/>
      <inkml:brushProperty name="ignorePressure" value="1"/>
    </inkml:brush>
  </inkml:definitions>
  <inkml:trace contextRef="#ctx0" brushRef="#br0">781 105,'-91'-1,"-100"3,163 2,-47 14,31-7,17-3,1 2,0 0,1 2,0 1,1 1,0 1,-29 24,47-34,0 0,0 0,0 0,1 1,0 0,0 0,1 1,0-1,0 1,0 0,1 0,-4 12,1 3,1 0,-4 44,-5 23,7-60,2 0,0 0,2 0,1 0,1 1,4 33,-1-48,0 0,1 0,1 0,0-1,1 0,0 0,2 0,-1 0,1-1,1 0,1-1,0 0,18 19,3-3,2-1,39 24,-67-48,173 138,-164-131,1-1,0-1,0 0,21 8,-25-11,0 0,-1 0,0 1,12 9,29 17,-30-23,1-1,0-2,1 0,-1 0,1-2,0-1,0-1,44-1,-1 0,-35 1,0-2,0-1,58-10,-71 5,0 0,0-2,-1 0,0-1,27-19,36-19,-55 34,-1 0,0-2,-1-1,0 0,-1-2,-1 0,-1-2,30-38,-40 45,0-2,-1 1,0-1,-1 0,-1-1,0 0,-2 0,1 0,-2 0,2-25,-1-18,-6-97,-1 57,3 81,0 0,-1 1,-7-31,6 40,-1 0,0 0,0 1,-1-1,0 1,0 0,-1 0,1 0,-2 0,-6-6,-30-39,33 41,1 0,-1 0,-1 1,0 0,-19-15,-27-15,39 25,-1 1,-1 1,-1 1,1 1,-2 1,-28-11,-59-8,-82-28,169 50,0 2,-1 0,0 1,0 1,-27 0,-54-9,-2-4,74 13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1T16:07:50.684"/>
    </inkml:context>
    <inkml:brush xml:id="br0">
      <inkml:brushProperty name="width" value="0.2" units="cm"/>
      <inkml:brushProperty name="height" value="0.2" units="cm"/>
      <inkml:brushProperty name="ignorePressure" value="1"/>
    </inkml:brush>
  </inkml:definitions>
  <inkml:trace contextRef="#ctx0" brushRef="#br0">1 1,'13'0,"0"1,-1 1,1 0,0 1,-1 0,0 1,1 0,18 11,5 4,46 35,-20-11,-48-36,0 0,1-1,18 5,43 19,-72-28,0 1,0-1,0 1,0-1,0 1,-1 0,1 1,-1-1,0 1,0-1,0 1,-1 0,4 6,-5-8,0 1,0-1,-1 1,1-1,-1 1,0-1,1 1,-1-1,0 1,-1-1,1 1,0-1,-1 1,1-1,-1 1,0-1,0 1,0-1,0 0,0 1,0-1,-1 0,1 0,-1 0,0 0,-2 3,-7 4,0 0,0 0,-23 13,1 0,18-10,0 0,0 1,2 1,0 0,-21 30,-12 11,11-15,20-22,-1-1,0 0,-2-1,1-1,-2 0,-35 20,31-20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6:59:03.752"/>
    </inkml:context>
    <inkml:brush xml:id="br0">
      <inkml:brushProperty name="width" value="0.2" units="cm"/>
      <inkml:brushProperty name="height" value="0.2" units="cm"/>
      <inkml:brushProperty name="color" value="#008C3A"/>
      <inkml:brushProperty name="ignorePressure" value="1"/>
    </inkml:brush>
  </inkml:definitions>
  <inkml:trace contextRef="#ctx0" brushRef="#br0">1014 0,'-4'2,"1"-1,-1 1,1 0,0-1,0 1,-1 1,1-1,1 0,-1 1,0 0,1-1,-1 1,1 0,-4 7,0-2,-15 19,1 1,1 0,2 2,-21 46,4 1,-85 136,102-183,1 0,-21 59,-8 16,26-63,-24 81,29-78,-32 69,27-71,1 1,-18 70,-44 208,1-53,61-216,-19 94,-6 95,7-77,19-97,9-43,2 0,1 1,-2 29,5-2,0-6,-2 0,-12 63,6-46,3 1,3-1,6 118,2-48,-4 1479,2-1578,2-1,14 63,-2-22,2 5,-11-54,-2 0,5 44,-7-16,-2-7,3 0,13 63,-12-78,0 1,-1 40,-3-44,1 0,1 0,9 36,-3-27,5 55,-11-64,1 1,1-1,17 49,45 149,-53-170,1-1,3 0,3-1,33 64,9 7,-47-87,3-2,0 0,38 51,-9-20,-32-43,39 44,-2-4,-39-46,2 0,0-1,22 18,22 17,54 40,-90-79,1-1,0-2,1 0,0-2,45 10,-61-17,1 0,0 0,-1-1,1-1,0 1,0-2,-1 0,1 0,0-1,-1 0,0 0,15-7,-10 3,0-2,-1 0,0 0,0-1,-1-1,0 0,17-19,48-36,-61 52,0 0,-1 0,-1-2,-1 0,20-25,9-19,-22 30,0 0,29-57,48-179,-77 204,0-12,-3 0,11-98,-11 85,-12 59,0 0,2-37,-6 19,-2 19,2 0,1 0,7-34,40-173,-41 177,-2 0,-3-1,-2 1,-7-66,2-1,1 11,5-137,16 151,-13 73,0-1,1-29,-3-406,-7 237,3-501,-2 684,-2 1,-10-46,6 42,-5-68,11 84,-2-1,-9-40,5 38,-4-55,12-64,-2-20,-17 71,13 74,1-1,-3-28,5-352,6 208,-5 173,0 1,-2-1,-9-31,6 27,-6-54,13-70,-2-15,-2 136,-16-55,9 41,-7-20,11 42,1-1,0 0,-2-34,5 14,-18-86,11 87,6 17,-1 0,-2 0,-1 1,-1 0,-1 1,-26-48,5 26,20 28,-1 1,0 1,-24-24,31 36,-1-1,0 2,-1-1,1 1,-1 0,0 0,0 1,0 0,-1 0,1 0,-1 1,1 0,-13-1,-15 0,0 1,-1 1,-39 5,59-3,0 2,0 0,0 1,1 0,-1 1,1 1,0 1,1 0,-17 10,22-9,0 1,1-1,0 2,0-1,1 1,0 0,1 1,0 0,1 0,-4 11,0-3,0-1,-16 22,13-22,0 0,1 1,1 0,0 1,2 0,0 1,-8 40,-4 17,-57 149,67-203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6:59:04.462"/>
    </inkml:context>
    <inkml:brush xml:id="br0">
      <inkml:brushProperty name="width" value="0.2" units="cm"/>
      <inkml:brushProperty name="height" value="0.2" units="cm"/>
      <inkml:brushProperty name="color" value="#008C3A"/>
      <inkml:brushProperty name="ignorePressure" value="1"/>
    </inkml:brush>
  </inkml:definitions>
  <inkml:trace contextRef="#ctx0" brushRef="#br0">0 1,'848'0,"-814"0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6:59:05.345"/>
    </inkml:context>
    <inkml:brush xml:id="br0">
      <inkml:brushProperty name="width" value="0.2" units="cm"/>
      <inkml:brushProperty name="height" value="0.2" units="cm"/>
      <inkml:brushProperty name="color" value="#008C3A"/>
      <inkml:brushProperty name="ignorePressure" value="1"/>
    </inkml:brush>
  </inkml:definitions>
  <inkml:trace contextRef="#ctx0" brushRef="#br0">122 0,'-1'21,"-1"0,-1 0,-9 32,-5 35,-5 23,14-80,2 0,-3 39,6-17,2-5,-3-1,-13 62,12-79,-4 45,7-42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6:59:21.494"/>
    </inkml:context>
    <inkml:brush xml:id="br0">
      <inkml:brushProperty name="width" value="0.2" units="cm"/>
      <inkml:brushProperty name="height" value="0.2" units="cm"/>
      <inkml:brushProperty name="color" value="#F6630D"/>
      <inkml:brushProperty name="ignorePressure" value="1"/>
    </inkml:brush>
  </inkml:definitions>
  <inkml:trace contextRef="#ctx0" brushRef="#br0">1054 1,'-2'6,"0"0,-1 0,1 0,-1 0,-1-1,1 1,-1-1,0 0,0 0,-6 5,-11 18,-12 29,18-29,-2-1,0 0,-31 34,14-19,-49 74,55-74,-2 0,-38 39,52-61,-29 41,-14 18,46-64,2 1,0 0,1 0,-13 29,13-24,-1-1,-21 29,14-22,1 1,1 1,2 0,1 1,-16 53,-29 64,41-106,2 0,2 1,-11 56,20-79,-14 55,4 1,3 1,-2 88,11-131,-1-1,-11 47,7-44,-5 67,10-66,-2 1,-15 68,10-47,2 1,2-1,8 117,-1-57,-4 15,6 136,15-171,-13-74,0 1,2 32,12 90,-11-97,3 74,-9-95,0-1,11 42,-7-39,6 54,-11-38,-2-21,2 1,1-1,7 32,30 103,-33-136,-1 0,-2 1,3 50,-5-46,1 1,9 38,21 97,-17-74,25 127,-22-142,-8-40,-2 1,7 75,-11-65,14 63,-3-27,21 79,-27-128,1-1,26 56,-20-52,18 59,24 86,-41-145,42 65,-21-38,-26-46,0 0,17 17,18 28,-42-56,0 1,1-2,0 1,1-1,-1 0,2 0,-1-1,0 0,1 0,0-1,1 0,-1-1,1 0,0-1,0 0,0 0,18 2,6-2,1 0,-1-2,1-2,35-5,-51 3,0-1,-1-1,0-1,0 0,0-1,31-18,-17 6,0-1,44-38,141-125,-77 41,-7 7,-121 121,0-1,-1 0,0 0,-1-1,-1-1,-1 1,0-2,-1 1,4-19,30-62,-30 73,-2-1,0 0,-2 0,8-52,-1 3,42-272,-32 234,-11 60,3-13,-8 40,-2 1,-1-2,2-27,-6-57,-2 68,2 0,13-83,-3 63,-2 0,-1-67,-9-130,-2 90,3-1684,-3 1818,-1 0,-3 0,0 1,-3 0,0 1,-21-45,-12-40,14 41,-4 2,-72-125,87 174,0 2,-2 0,-1 1,-43-38,34 32,-30-13,51 37,-1 0,1-1,0 0,0 0,1-1,-13-14,2-1,-2 1,0 0,-40-29,-6-7,56 48,-2 0,0 1,0 0,0 1,-1 1,-1 0,-19-7,-110-24,129 34,-59-14,29 6,-68-9,105 20,0 1,-1-1,1 2,0-1,0 1,0 0,0 1,0 0,1 0,-1 0,0 1,1 1,0-1,0 1,0 0,0 1,0 0,1 0,0 0,0 0,0 1,1 0,0 1,0-1,-4 8,-41 51,40-56,1 1,1 1,0-1,1 1,0 1,0 0,-5 13,-59 201,61-193</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6:59:22.287"/>
    </inkml:context>
    <inkml:brush xml:id="br0">
      <inkml:brushProperty name="width" value="0.2" units="cm"/>
      <inkml:brushProperty name="height" value="0.2" units="cm"/>
      <inkml:brushProperty name="color" value="#F6630D"/>
      <inkml:brushProperty name="ignorePressure" value="1"/>
    </inkml:brush>
  </inkml:definitions>
  <inkml:trace contextRef="#ctx0" brushRef="#br0">1 0,'7'0,"9"0,8 0,8 0,5 0,3 0,1 0,1 0,0 0,0 0,-1 0,0 0,0 0,0 0,-1 0,-7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6:59:23.111"/>
    </inkml:context>
    <inkml:brush xml:id="br0">
      <inkml:brushProperty name="width" value="0.2" units="cm"/>
      <inkml:brushProperty name="height" value="0.2" units="cm"/>
      <inkml:brushProperty name="color" value="#F6630D"/>
      <inkml:brushProperty name="ignorePressure" value="1"/>
    </inkml:brush>
  </inkml:definitions>
  <inkml:trace contextRef="#ctx0" brushRef="#br0">82 0,'0'7,"-7"3,-2 5,0 8,2 7,2 5,2 3,1 2,2 2,-7-8,-2-1,1 0,1 1,3 2,1 1,2 2,0 1,1-7</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6:59:27.368"/>
    </inkml:context>
    <inkml:brush xml:id="br0">
      <inkml:brushProperty name="width" value="0.2" units="cm"/>
      <inkml:brushProperty name="height" value="0.2" units="cm"/>
      <inkml:brushProperty name="color" value="#008C3A"/>
      <inkml:brushProperty name="ignorePressure" value="1"/>
    </inkml:brush>
  </inkml:definitions>
  <inkml:trace contextRef="#ctx0" brushRef="#br0">429 0,'-4'1,"1"0,-1 0,1 0,0 0,-1 1,1-1,0 1,0 0,0 0,0 0,0 0,-4 5,-32 34,36-38,-75 98,31-38,19-26,4-5,-42 44,64-75,-7 7,-1 1,2 0,-1 0,1 0,0 1,1 1,0-1,1 1,0 0,1 1,-6 14,11-25,0 0,-1 0,1 0,0 0,0-1,0 1,0 0,-1 0,1 0,0 0,1 0,-1 0,0 0,0-1,0 1,0 0,1 0,-1 0,0 0,1-1,-1 1,1 0,-1 0,1-1,-1 1,1 0,0-1,-1 1,1 0,0-1,-1 1,1-1,0 1,0-1,0 0,-1 1,1-1,0 0,0 1,0-1,0 0,0 0,-1 0,1 0,0 0,0 0,0 0,0 0,0 0,0 0,-1 0,1-1,0 1,0 0,0-1,1 0,50-21,92-50,20-12,6-3,-126 66,-9-6,-13 8,-21 19,-1 0,0-1,0 1,0 0,0 0,0 0,0 0,1 0,-1-1,0 1,0 0,0 0,0 0,1 0,-1 0,0 0,0 0,0 0,0 0,1 0,-1 0,0 0,0 0,0 0,1 0,-1 0,0 0,0 0,0 0,1 0,-1 0,0 0,0 0,0 0,0 0,1 0,-1 0,0 0,0 0,0 1,0-1,1 0,-1 0,0 0,0 0,0 0,0 1,0-1,0 0,0 0,1 0,-1 0,0 1,0-1,-2 17,-8 16,3-15,-2 0,0-1,-1 0,0 0,-22 26,-74 66,88-91,10-10,-1-1,0 1,0-2,0 1,-1-1,1-1,-2 0,1 0,0-1,-12 3,21-7,0 0,1 0,-1 0,1 0,-1 0,0 0,1 0,-1 0,1-1,-1 1,1 0,-1 0,1-1,-1 1,1 0,-1-1,1 1,-1 0,1-1,-1 1,1-1,0 1,-1-1,1 1,0-1,-1 1,1-1,0 1,0-1,-1 0,1 1,0-1,0 1,0-1,0 0,0 1,0-1,0 1,0-1,0 0,0 1,0-1,0 1,0-1,1 0,-1 1,0-1,0 1,1-2,13-30,3 6,1 1,2 1,0 1,2 0,0 2,1 1,43-29,54-28,-120 76,1 0,0 0,0 1,0-1,0 1,0-1,0 1,0-1,0 1,1-1,-1 1,0 0,0 0,0 0,0-1,0 1,0 0,1 0,-1 1,0-1,0 0,0 0,0 1,0-1,0 0,2 1,-2 1,-1-1,1 0,0 0,-1 0,1 1,-1-1,1 0,-1 1,1-1,-1 1,0-1,0 0,0 1,0-1,0 1,0-1,0 3,-2 7,0 0,-1 0,-8 20,1-9,-2-1,0 0,-2-1,-26 30,22-28,2 0,0 1,-15 27,-101 179,97-159,85-142,107-121,-107 143,105-79,-120 103,-16 8,-15 14,0 0,0 0,1 1,-1-1,1 1,7-4,-12 7,0 0,0 0,0 0,0 0,1 0,-1 0,0-1,0 1,0 0,1 0,-1 0,0 0,0 0,0 0,1 0,-1 0,0 0,0 0,0 0,1 0,-1 0,0 0,0 0,0 1,1-1,-1 0,0 0,0 0,0 0,0 0,1 0,-1 0,0 1,0-1,0 0,0 0,0 0,0 0,1 1,-1-1,0 0,0 0,0 0,0 0,0 1,0-1,0 0,0 1,-2 14,-9 15,-1-8,0-2,-2 1,0-2,-1 1,-22 20,13-13,-30 41,46-58,0 0,0-1,-1 1,-13 9,-2 3,24-22,-1 0,0 1,1-1,-1 1,1-1,-1 0,0 1,1-1,-1 1,1 0,0-1,-1 1,1-1,-1 1,1-1,0 1,0 0,-1-1,1 1,0 0,0-1,0 1,-1 0,1 0,0-1,0 1,0 0,0-1,1 1,-1 0,0 0,0-1,0 1,0 0,1-1,0 2,0-2,0 1,0-1,0 1,0-1,0 0,0 1,0-1,1 0,-1 0,0 0,0 0,0 0,0 0,1-1,-1 1,0 0,0 0,0-1,0 1,0-1,2 0,13-8,0-1,-1 0,25-21,-25 18,2 0,32-19,3 7,-24 12,0-1,48-34,-73 46,-1 0,1 0,0 0,-1 1,1-1,0 1,0 0,0 0,0 0,0 0,0 0,0 1,0-1,4 1,-6 0,0 0,0 0,0 1,0-1,-1 0,1 0,0 1,0-1,0 1,-1-1,1 0,0 1,-1 0,1-1,0 1,-1-1,1 1,-1 0,1-1,-1 1,1 1,0 0,0 0,-1 0,1 0,-1 0,1 1,-1-1,0 0,0 0,0 0,0 0,-1 1,0 1,-3 12,0 0,-2-1,0 1,0-1,-2-1,1 0,-2 0,0 0,-19 21,-2-2,-2-1,-46 38,59-55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6:59:31.981"/>
    </inkml:context>
    <inkml:brush xml:id="br0">
      <inkml:brushProperty name="width" value="0.2" units="cm"/>
      <inkml:brushProperty name="height" value="0.2" units="cm"/>
      <inkml:brushProperty name="color" value="#F6630D"/>
      <inkml:brushProperty name="ignorePressure" value="1"/>
    </inkml:brush>
  </inkml:definitions>
  <inkml:trace contextRef="#ctx0" brushRef="#br0">261 0,'-4'0,"0"1,0-1,1 1,-1-1,0 1,0 1,0-1,1 0,-1 1,0 0,1 0,-1 0,1 0,0 0,0 1,0-1,0 1,0 0,1 0,-4 4,-3 7,1 0,0 1,-10 26,-10 19,-9 0,-36 81,73-140,-1 0,1 0,-1-1,1 1,-1 0,1 0,0 0,-1 0,1 0,0 0,0 0,0 0,0 0,0 0,0 0,0 0,0 0,0 1,0-1,1 0,-1-1,1 2,-1-1,1-1,0 0,-1 1,1-1,0 0,-1 0,1 0,0 0,0 0,-1 0,1 0,0 0,0 0,-1 0,1 0,0-1,-1 1,1 0,0 0,-1-1,1 1,0-1,41-25,-2-4,3 2,0 2,90-39,-70 35,-62 29,0 0,0 1,0-1,0 1,0-1,0 1,0-1,0 1,0-1,0 1,0 0,0 0,1 0,-1 0,0 0,0 0,0 0,0 0,1 0,-1 0,0 1,0-1,2 1,-3 0,1 0,-1 0,1 0,-1 0,0-1,1 1,-1 0,0 0,0 0,0 0,0 0,1 0,-1 0,-1 0,1 1,0-1,0 0,0 0,0-1,-1 3,-23 53,-5-5,6-7,-2-1,-2-2,-1 0,-39 40,62-75,-1 0,1 0,0 0,1 1,0-1,0 1,-5 12,22-34,1 0,1 1,24-17,-2 0,-9 10,1 2,0 1,1 1,1 2,1 1,62-18,-93 31,0 0,1 1,-1-1,1 1,-1-1,0 1,1 0,-1 0,1 0,-1-1,1 1,-1 1,1-1,-1 0,1 0,-1 0,1 1,-1-1,0 1,1-1,0 2,-1-1,0-1,-1 1,1 0,-1 0,1 0,-1 0,0 1,1-1,-1 0,0 0,0 0,0 0,0 0,0 0,0 0,0 0,0 1,0-1,0 0,0 0,-1 1,-4 11,1 0,-2-1,-10 20,8-18,-95 167,68-123,7-30,21-25,19-17,12-10,3-6,1 3,1 0,59-40,-49 42,2 1,0 2,2 2,87-28,-106 40,-17 6,0 0,0 0,-1 0,2 1,-1-1,0 2,11-1,-16 1,-1 1,1-1,-1 0,0 1,1-1,-1 1,0 0,1-1,-1 1,0 0,0 0,0-1,0 1,1 0,-1 0,-1 1,3 0,-2 1,0 0,1-1,-1 1,0 0,0 0,-1 0,1 0,0 0,-1 0,0 0,0 4,-1 3,-1 1,0-1,-1 1,0-1,0 0,-1 0,-1-1,1 1,-2-1,1 0,-8 9,-15 29,14-21,-1 0,-1-1,-1 0,-1-2,-29 29,47-52,0 0,1-1,-1 1,0 0,0 0,0 0,0 0,0 0,0-1,0 1,0 0,0 0,-1 0,1 0,0-1,0 1,0 0,0 0,0 0,0 0,0 0,0-1,0 1,0 0,0 0,-1 0,1 0,0 0,0 0,0 0,0 0,0-1,-1 1,1 0,0 0,0 0,0 0,0 0,0 0,-1 0,1 0,0 0,0 0,0 0,0 0,-1 0,1 0,0 0,0 0,0 0,0 0,0 0,-1 1,8-18,-3 12,1 0,0 0,0 1,0 0,0 0,1 0,8-4,-13 8,0-1,-1 1,1 0,0-1,0 1,-1 0,1 0,0 0,0-1,-1 1,1 0,0 0,0 0,0 1,-1-1,1 0,0 0,0 0,-1 0,1 1,0-1,0 0,-1 1,1-1,0 0,0 1,0 1,0 0,-1-1,1 1,0 0,-1 0,1-1,-1 1,0 0,1 0,-1 0,0-1,0 1,0 0,0 0,-1 0,1-1,-1 3,0 2,0 1,-1-1,1 0,-1 0,-1 0,1 0,-1 0,0-1,0 1,-1-1,0 1,0-1,-7 7,-12 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3T18:51:58.097"/>
    </inkml:context>
    <inkml:brush xml:id="br0">
      <inkml:brushProperty name="width" value="0.1" units="cm"/>
      <inkml:brushProperty name="height" value="0.1" units="cm"/>
      <inkml:brushProperty name="color" value="#E71224"/>
      <inkml:brushProperty name="ignorePressure" value="1"/>
    </inkml:brush>
  </inkml:definitions>
  <inkml:trace contextRef="#ctx0" brushRef="#br0">4 789,'-3'-137,"6"-150,2 255,1 0,2 0,0 1,15-34,-19 55,1 0,0 1,0-1,1 1,0 0,0 1,1 0,0 0,1 0,0 1,0 0,0 0,1 1,0 0,0 1,1-1,11-3,1 2,0 1,0 0,0 2,0 1,1 0,-1 2,25 1,-34 0,0 1,1 1,-1-1,0 2,0 0,-1 0,1 2,-1-1,0 1,0 1,0 0,21 16,54 41,-61-41,-11-11,-1 2,0 0,0 0,-1 1,13 20,76 137,-41-71,-40-61,3-1,1-1,36 41,-50-66,-1 1,-1 1,0 0,7 17,-11-21,0 1,1-1,0 0,1-1,-1 1,2-1,0-1,0 1,18 13,-11-14,1-1,0 0,0-1,0-1,1-1,0 0,0-1,0-1,0-1,0 0,0-1,1-1,-1 0,0-2,19-4,-21 2,0-1,-1 0,27-15,-27 12,1 1,0 1,23-7,29-7,88-39,-143 55,1 1,-1 0,1 1,0 0,0 1,0 0,0 1,1 1,12 1,-20-1,0 0,0 1,1 0,-1 0,-1 1,1-1,0 1,0 1,-1-1,1 1,-1 0,0 0,1 1,-2-1,1 1,0 0,-1 1,0-1,0 1,0-1,4 8,5 11,-2 0,0 1,-1 1,-2 0,0 0,-2 1,0-1,-2 1,1 51,-5-52,0 1,2-1,1 1,9 36,-7-42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6:59:36.390"/>
    </inkml:context>
    <inkml:brush xml:id="br0">
      <inkml:brushProperty name="width" value="0.2" units="cm"/>
      <inkml:brushProperty name="height" value="0.2" units="cm"/>
      <inkml:brushProperty name="ignorePressure" value="1"/>
    </inkml:brush>
  </inkml:definitions>
  <inkml:trace contextRef="#ctx0" brushRef="#br0">0 1,'12'0,"0"1,-1 1,1 0,-1 0,0 1,0 0,0 1,0 1,0 0,-1 0,0 1,13 9,-9-4,0 1,0 0,-1 1,-1 1,0 0,-1 0,11 20,-18-28,1-1,-1 1,1 0,0-1,0 0,1 0,-1-1,1 0,0 0,8 5,69 24,-65-27,0 0,-1 1,23 14,-39-21,0 1,0-1,-1 1,1-1,0 1,0-1,0 1,-1 0,1-1,0 1,-1 0,1 0,-1-1,1 1,-1 0,1 0,-1 0,1 0,-1 0,0 0,1 0,-1 0,0 0,0-1,0 1,0 0,0 0,0 0,0 2,-1-1,0 0,0 0,0-1,0 1,-1 0,1 0,0-1,-1 1,1-1,-1 1,0-1,-3 3,-4 1,-1 1,0-1,0 0,-15 4,8-5,0 2,0 0,1 0,-1 2,2 0,-1 1,1 0,-23 20,-30 22,55-43,0 1,0 0,1 1,1 0,0 1,0 0,-12 18,-34 73,43-81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6:59:03.752"/>
    </inkml:context>
    <inkml:brush xml:id="br0">
      <inkml:brushProperty name="width" value="0.2" units="cm"/>
      <inkml:brushProperty name="height" value="0.2" units="cm"/>
      <inkml:brushProperty name="color" value="#008C3A"/>
      <inkml:brushProperty name="ignorePressure" value="1"/>
    </inkml:brush>
  </inkml:definitions>
  <inkml:trace contextRef="#ctx0" brushRef="#br0">1014 0,'-4'2,"1"-1,-1 1,1 0,0-1,0 1,-1 1,1-1,1 0,-1 1,0 0,1-1,-1 1,1 0,-4 7,0-2,-15 19,1 1,1 0,2 2,-21 46,4 1,-85 136,102-183,1 0,-21 59,-8 16,26-63,-24 81,29-78,-32 69,27-71,1 1,-18 70,-44 208,1-53,61-216,-19 94,-6 95,7-77,19-97,9-43,2 0,1 1,-2 29,5-2,0-6,-2 0,-12 63,6-46,3 1,3-1,6 118,2-48,-4 1479,2-1578,2-1,14 63,-2-22,2 5,-11-54,-2 0,5 44,-7-16,-2-7,3 0,13 63,-12-78,0 1,-1 40,-3-44,1 0,1 0,9 36,-3-27,5 55,-11-64,1 1,1-1,17 49,45 149,-53-170,1-1,3 0,3-1,33 64,9 7,-47-87,3-2,0 0,38 51,-9-20,-32-43,39 44,-2-4,-39-46,2 0,0-1,22 18,22 17,54 40,-90-79,1-1,0-2,1 0,0-2,45 10,-61-17,1 0,0 0,-1-1,1-1,0 1,0-2,-1 0,1 0,0-1,-1 0,0 0,15-7,-10 3,0-2,-1 0,0 0,0-1,-1-1,0 0,17-19,48-36,-61 52,0 0,-1 0,-1-2,-1 0,20-25,9-19,-22 30,0 0,29-57,48-179,-77 204,0-12,-3 0,11-98,-11 85,-12 59,0 0,2-37,-6 19,-2 19,2 0,1 0,7-34,40-173,-41 177,-2 0,-3-1,-2 1,-7-66,2-1,1 11,5-137,16 151,-13 73,0-1,1-29,-3-406,-7 237,3-501,-2 684,-2 1,-10-46,6 42,-5-68,11 84,-2-1,-9-40,5 38,-4-55,12-64,-2-20,-17 71,13 74,1-1,-3-28,5-352,6 208,-5 173,0 1,-2-1,-9-31,6 27,-6-54,13-70,-2-15,-2 136,-16-55,9 41,-7-20,11 42,1-1,0 0,-2-34,5 14,-18-86,11 87,6 17,-1 0,-2 0,-1 1,-1 0,-1 1,-26-48,5 26,20 28,-1 1,0 1,-24-24,31 36,-1-1,0 2,-1-1,1 1,-1 0,0 0,0 1,0 0,-1 0,1 0,-1 1,1 0,-13-1,-15 0,0 1,-1 1,-39 5,59-3,0 2,0 0,0 1,1 0,-1 1,1 1,0 1,1 0,-17 10,22-9,0 1,1-1,0 2,0-1,1 1,0 0,1 1,0 0,1 0,-4 11,0-3,0-1,-16 22,13-22,0 0,1 1,1 0,0 1,2 0,0 1,-8 40,-4 17,-57 149,67-203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6:59:04.462"/>
    </inkml:context>
    <inkml:brush xml:id="br0">
      <inkml:brushProperty name="width" value="0.2" units="cm"/>
      <inkml:brushProperty name="height" value="0.2" units="cm"/>
      <inkml:brushProperty name="color" value="#008C3A"/>
      <inkml:brushProperty name="ignorePressure" value="1"/>
    </inkml:brush>
  </inkml:definitions>
  <inkml:trace contextRef="#ctx0" brushRef="#br0">0 1,'848'0,"-814"0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6:59:05.345"/>
    </inkml:context>
    <inkml:brush xml:id="br0">
      <inkml:brushProperty name="width" value="0.2" units="cm"/>
      <inkml:brushProperty name="height" value="0.2" units="cm"/>
      <inkml:brushProperty name="color" value="#008C3A"/>
      <inkml:brushProperty name="ignorePressure" value="1"/>
    </inkml:brush>
  </inkml:definitions>
  <inkml:trace contextRef="#ctx0" brushRef="#br0">122 0,'-1'21,"-1"0,-1 0,-9 32,-5 35,-5 23,14-80,2 0,-3 39,6-17,2-5,-3-1,-13 62,12-79,-4 45,7-42</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6:59:21.494"/>
    </inkml:context>
    <inkml:brush xml:id="br0">
      <inkml:brushProperty name="width" value="0.2" units="cm"/>
      <inkml:brushProperty name="height" value="0.2" units="cm"/>
      <inkml:brushProperty name="color" value="#F6630D"/>
      <inkml:brushProperty name="ignorePressure" value="1"/>
    </inkml:brush>
  </inkml:definitions>
  <inkml:trace contextRef="#ctx0" brushRef="#br0">1054 1,'-2'6,"0"0,-1 0,1 0,-1 0,-1-1,1 1,-1-1,0 0,0 0,-6 5,-11 18,-12 29,18-29,-2-1,0 0,-31 34,14-19,-49 74,55-74,-2 0,-38 39,52-61,-29 41,-14 18,46-64,2 1,0 0,1 0,-13 29,13-24,-1-1,-21 29,14-22,1 1,1 1,2 0,1 1,-16 53,-29 64,41-106,2 0,2 1,-11 56,20-79,-14 55,4 1,3 1,-2 88,11-131,-1-1,-11 47,7-44,-5 67,10-66,-2 1,-15 68,10-47,2 1,2-1,8 117,-1-57,-4 15,6 136,15-171,-13-74,0 1,2 32,12 90,-11-97,3 74,-9-95,0-1,11 42,-7-39,6 54,-11-38,-2-21,2 1,1-1,7 32,30 103,-33-136,-1 0,-2 1,3 50,-5-46,1 1,9 38,21 97,-17-74,25 127,-22-142,-8-40,-2 1,7 75,-11-65,14 63,-3-27,21 79,-27-128,1-1,26 56,-20-52,18 59,24 86,-41-145,42 65,-21-38,-26-46,0 0,17 17,18 28,-42-56,0 1,1-2,0 1,1-1,-1 0,2 0,-1-1,0 0,1 0,0-1,1 0,-1-1,1 0,0-1,0 0,0 0,18 2,6-2,1 0,-1-2,1-2,35-5,-51 3,0-1,-1-1,0-1,0 0,0-1,31-18,-17 6,0-1,44-38,141-125,-77 41,-7 7,-121 121,0-1,-1 0,0 0,-1-1,-1-1,-1 1,0-2,-1 1,4-19,30-62,-30 73,-2-1,0 0,-2 0,8-52,-1 3,42-272,-32 234,-11 60,3-13,-8 40,-2 1,-1-2,2-27,-6-57,-2 68,2 0,13-83,-3 63,-2 0,-1-67,-9-130,-2 90,3-1684,-3 1818,-1 0,-3 0,0 1,-3 0,0 1,-21-45,-12-40,14 41,-4 2,-72-125,87 174,0 2,-2 0,-1 1,-43-38,34 32,-30-13,51 37,-1 0,1-1,0 0,0 0,1-1,-13-14,2-1,-2 1,0 0,-40-29,-6-7,56 48,-2 0,0 1,0 0,0 1,-1 1,-1 0,-19-7,-110-24,129 34,-59-14,29 6,-68-9,105 20,0 1,-1-1,1 2,0-1,0 1,0 0,0 1,0 0,1 0,-1 0,0 1,1 1,0-1,0 1,0 0,0 1,0 0,1 0,0 0,0 0,0 1,1 0,0 1,0-1,-4 8,-41 51,40-56,1 1,1 1,0-1,1 1,0 1,0 0,-5 13,-59 201,61-193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6:59:22.287"/>
    </inkml:context>
    <inkml:brush xml:id="br0">
      <inkml:brushProperty name="width" value="0.2" units="cm"/>
      <inkml:brushProperty name="height" value="0.2" units="cm"/>
      <inkml:brushProperty name="color" value="#F6630D"/>
      <inkml:brushProperty name="ignorePressure" value="1"/>
    </inkml:brush>
  </inkml:definitions>
  <inkml:trace contextRef="#ctx0" brushRef="#br0">1 0,'7'0,"9"0,8 0,8 0,5 0,3 0,1 0,1 0,0 0,0 0,-1 0,0 0,0 0,0 0,-1 0,-7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6:59:23.111"/>
    </inkml:context>
    <inkml:brush xml:id="br0">
      <inkml:brushProperty name="width" value="0.2" units="cm"/>
      <inkml:brushProperty name="height" value="0.2" units="cm"/>
      <inkml:brushProperty name="color" value="#F6630D"/>
      <inkml:brushProperty name="ignorePressure" value="1"/>
    </inkml:brush>
  </inkml:definitions>
  <inkml:trace contextRef="#ctx0" brushRef="#br0">82 0,'0'7,"-7"3,-2 5,0 8,2 7,2 5,2 3,1 2,2 2,-7-8,-2-1,1 0,1 1,3 2,1 1,2 2,0 1,1-7</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1:08:54.545"/>
    </inkml:context>
    <inkml:brush xml:id="br0">
      <inkml:brushProperty name="width" value="0.2" units="cm"/>
      <inkml:brushProperty name="height" value="0.2" units="cm"/>
      <inkml:brushProperty name="color" value="#008C3A"/>
      <inkml:brushProperty name="ignorePressure" value="1"/>
    </inkml:brush>
  </inkml:definitions>
  <inkml:trace contextRef="#ctx0" brushRef="#br0">742 38,'-6'1,"0"1,-1 0,1 1,1-1,-1 1,0 0,-8 7,2-3,-18 13,-49 42,13-10,52-40,0 1,1 0,0 1,-14 20,15-17,-2-1,0-1,-18 16,1-4,0 2,2 2,2 0,1 2,1 0,1 2,3 1,-28 60,41-80,1 0,0 0,1 1,1 0,0 0,2 0,-4 31,4-12,-10 45,6-47,-4 62,10 364,3-214,0-226,0 0,2-1,0 1,2-1,0 0,1-1,0 1,2-1,0-1,18 26,-21-35,1 0,1-1,0 1,0-1,0-1,1 0,0 0,0 0,0-1,15 5,42 27,-49-27,1-1,0 0,1-1,0-2,0 0,36 7,-38-9,85 18,-38-9,0 2,69 28,-120-38,0-1,1 0,-1-1,1 0,0-1,0 0,-1-2,1 1,0-2,0 0,22-4,-13-1,0 0,-1-2,1-1,-1 0,38-24,-36 18,-1-1,0-1,-2-1,0-1,-1-1,0-1,23-32,-22 21,-2 0,0-1,-3-1,0-1,10-37,2-5,-17 50,0-1,-2-1,-1 0,-2 0,4-37,7-66,-9 86,1-57,-9-391,-1 484,1-1,-2 0,1 1,-1-1,-1 1,0-1,0 1,-1 0,-1 1,0-1,-8-12,-31-63,33 60,-2 0,-1 1,-1 1,-31-38,6 20,-1 3,-3 1,-1 3,-60-36,70 48,8 3,0 2,-1 1,0 1,-1 1,-1 2,-49-14,-63-8,78 20,42 7,0 2,-1 1,1 0,-1 2,-44 1,64 1,-1 0,1 1,0-1,0 1,0 0,0 0,0 0,0 0,0 1,0-1,0 1,0 0,0 0,1 0,-1 0,1 0,0 0,0 1,-1-1,2 1,-1-1,-3 7,-4 13</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1:08:54.546"/>
    </inkml:context>
    <inkml:brush xml:id="br0">
      <inkml:brushProperty name="width" value="0.2" units="cm"/>
      <inkml:brushProperty name="height" value="0.2" units="cm"/>
      <inkml:brushProperty name="color" value="#008C3A"/>
      <inkml:brushProperty name="ignorePressure" value="1"/>
    </inkml:brush>
  </inkml:definitions>
  <inkml:trace contextRef="#ctx0" brushRef="#br0">642 1,'-7'0,"1"1,-1 0,1 1,-1-1,1 1,0 1,-1-1,1 1,1 0,-1 1,0-1,1 1,-1 0,1 0,0 1,1-1,-8 10,-7 10,1 1,-23 43,19-32,-83 141,63-98,32-57,-1 0,-26 37,24-39,1 0,1 0,1 1,-12 36,1-2,-49 154,55-165,-9 49,16-61,0 16,2 0,3 0,1 1,6 59,-1 2,-5 18,5 132,1-241,0 0,1-1,0 1,2-1,0-1,12 21,-7-13,17 49,-26-63,2 10,1 0,1 0,1-1,0 0,2-1,20 33,50 59,-47-63,63 72,-70-94,2-2,56 40,-60-48,27 19,74 67,-93-76,1-1,1-2,2-1,66 30,-83-42,-4-5,0 1,0-2,0 0,1-1,-1 0,1-1,23 0,-16-1,0 1,34 8,-36-5,1 0,-1-1,1-1,-1-2,1 0,0-1,30-4,-39 2,0-1,0 0,0-1,-1-1,1 0,-1 0,0-1,-1-1,1 0,-1-1,-1 0,0-1,11-10,-8 7,1 0,25-16,-25 19,0-1,-1 0,18-18,26-31,-33 36,-1 0,-1-2,20-31,-22 27,-5 6,0 0,-2 0,0-1,11-34,-22 54,35-129,-2-10,-21 83,-7 32,-1 0,-1 0,1-37,-5-505,-3 257,0 293,-1 0,-1 0,0 0,-2 1,0 0,-1 0,-1 0,-1 1,-12-21,-16-36,17 31,-1 0,-3 1,-1 2,-2 0,-59-67,48 58,33 41,-1 0,0 1,-1 0,1 0,-2 1,-11-10,4 4,0-1,0 0,-15-20,18 20,0 1,-1-1,-1 2,-21-16,-17-8,26 18,0 1,0 1,-42-18,60 31,-23-10,0 1,-40-8,59 18,-1 0,1 1,0 0,-1 1,1 0,-1 1,1 1,0 0,-17 5,1 0,4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1:08:54.547"/>
    </inkml:context>
    <inkml:brush xml:id="br0">
      <inkml:brushProperty name="width" value="0.2" units="cm"/>
      <inkml:brushProperty name="height" value="0.2" units="cm"/>
      <inkml:brushProperty name="color" value="#008C3A"/>
      <inkml:brushProperty name="ignorePressure" value="1"/>
    </inkml:brush>
  </inkml:definitions>
  <inkml:trace contextRef="#ctx0" brushRef="#br0">143 2472,'-3'-58,"-3"1,-3 0,-1 1,-27-79,30 112,-2-3,2 0,1-1,1 0,-3-47,6 34,-13-63,7 62,-2-59,9 66,4-213,1 226,1 0,1 0,1 1,1 0,1 0,18-31,-1 1,-14 24,1 0,1 2,1-1,1 2,24-27,20-27,-44 54,32-35,-16 28,3 1,64-41,-82 58,19-9,0 2,44-17,38-21,-73 35,0 2,2 2,54-13,-44 15,90-41,-113 44,0 1,0 1,64-10,-2 0,6 2,-71 14,-1 0,1-2,31-13,-26 9,-1 1,2 2,64-7,-1 1,147-21,-161 20,146-32,-197 40,-1 1,2 2,-1 2,36 1,36-2,5-13,-74 9,58-3,461 8,-267 4,-261 1,0 1,-1 1,0 1,0 2,42 17,-1-2,4-2,-44-14,-1 1,0 0,-1 3,0 0,0 2,-1 0,35 26,-47-29,1-1,0 0,0-1,24 8,-26-11,0 0,-1 1,0 0,0 1,-1 0,1 1,-2 0,15 14,10 15,-22-25,0 2,-2 0,1 0,-2 1,12 19,93 167,-76-128,-29-52,0 0,21 28,-19-32,0 0,-1 2,-1-1,-1 1,0 1,-1-1,9 41,-8-18,-1-9,-1 0,-2 1,1 34,-4-45,1 0,1 0,1 0,1-1,9 22,-6-17,-1 0,7 46,-12-46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5T02:45:53.368"/>
    </inkml:context>
    <inkml:brush xml:id="br0">
      <inkml:brushProperty name="width" value="0.2" units="cm"/>
      <inkml:brushProperty name="height" value="0.2" units="cm"/>
      <inkml:brushProperty name="ignorePressure" value="1"/>
    </inkml:brush>
  </inkml:definitions>
  <inkml:trace contextRef="#ctx0" brushRef="#br0">2569 292,'-5'2,"1"-1,-1 1,1 0,-1 0,1 1,0-1,0 1,0 0,1-1,-1 2,1-1,-4 5,-3 1,-9 9,1 0,2 2,-23 33,22-30,0 0,-29 29,29-34,1 2,-21 29,-10 15,-14 16,40-50,-41 44,-23 25,8-7,-81 87,-11 11,51-55,23-15,3-3,-91 129,153-203,-1-2,-3 0,-39 36,26-21,2-3,24-31,2 2,-23 33,-13 17,2-2,39-50,-2 0,-1-2,-21 22,6-9,2 0,-37 57,57-74,1 1,1-1,-10 31,11-27,-1-1,-17 31,2-12,-19 50,23-47,-26 43,34-65,0 1,2 0,-11 38,19-54,1-1,-1 1,1-1,-1 1,1 0,1-1,-1 1,0-1,1 1,0-1,0 1,0-1,1 1,-1-1,1 0,0 1,0-1,0 0,0 0,1 0,-1 0,1-1,0 1,0-1,4 3,10 7,0-2,1 0,37 15,12 7,-55-25,0-1,0-1,14 5,-13-5,-1 0,24 12,-1 3,2-2,0-2,45 15,-68-26,27 14,-33-14,1-1,-1 0,1 0,-1-1,11 3,12 0,200 51,-102-11,109 17,-107-9,-30-28,-71-20,1 2,50 19,-18 0,123 36,-172-59,0 1,-1 1,16 8,24 10,-24-15,59 14,-36-11,56 19,-12-3,-69-22,50 5,2 0,24 2,-66-10,37 8,-26-5,-1-1,1-2,93-5,-39 0,387 2,-464-1,0-2,48-10,-13 2,-37 7,-1-2,36-12,24-7,21-3,-26 5,-55 16,-1 0,0-1,23-13,32-13,-34 17,-2-2,70-42,-25 12,-37 20,-29 17,36-17,-25 15,-2-1,29-20,-31 18,1 1,39-18,-36 20,-1-1,51-37,-37 24,-9 4,56-54,-57 48,-16 12,-1 0,-2 0,14-23,-27 40,8-15,-1-1,0 1,9-34,4-9,-8 27,-1 0,-2 0,7-48,-5 14,-5 27,5-73,-11 66,1 23,-2 1,-1-1,0 1,-7-28,5 41,-1 1,0 0,0 0,-1 0,0 1,0 0,-8-8,-47-46,59 61,-51-44,-3 3,-89-52,57 39,-115-73,140 82,32 22,-64-38,72 48,-33-25,-18-11,-100-59,111 66,-65-47,105 72,-71-44,66 44,1-1,-45-41,26 21,-183-165,202 175,-23-31,44 52,-2 0,0 0,-1 0,1 1,-10-6,-21-20,-115-112,143 135,-1 1,0 0,-12-7,11 8,0-1,-20-17,-71-64,-38-38,74 64,41 40,-35-40,-48-66,82 95,5 5,-2 1,-36-34,30 30,22 23,1 1,-1 0,-11-8,8 7,1 0,-16-18,23 22,-1 0,0 0,-1 0,1 1,-1-1,0 1,0 0,-1 1,1-1,-1 1,0 0,0 0,0 0,-1 1,1 0,0 0,-9-1,7 2,-1 0,0 1,1 0,-1 0,0 1,0 0,1 1,-1 0,-11 3,4 1,0 1,0 1,-23 15,-74 40,63-30,2 2,2 1,-55 56,37-36,48-44,1 1,0 0,-23 29,28-30,0-1,-1 0,-18 14,-18 18,-54 58,58-61,-61 75,-4 9,106-122,-46 55,-23 23,-5 5,22-20,37-42,-28 27,13-15,1 1,3 1,-26 45,-26 33,43-71,22-28,2 1,-22 34,17-23,0-2,-30 33,-9 14,6-7,-21 32,23-31,33-47,1 0,-20 37,19-27,-27 35,0-1,-10 41,39-81,-1-1,-30 37,1-1,17-23,18-27,1 1,1 1,0-1,1 1,0 0,1 0,-7 21,-22 100,22-87,6-22,1 0,1 0,-1 25,4-36,1-1,1 0,0 0,1 0,7 22,-7-27,0-1,1 1,0-1,1 0,-1 0,1 0,0 0,1-1,-1 1,1-1,0 0,0 0,7 4,29 15,1-1,76 28,97 21,-154-52,-17-4,42 22,-20-8,57 30,-79-36,83 30,88 31,-17-6,30 23,-12-4,-174-80,136 49,-143-56,-1 1,0 1,34 19,-48-22,0-1,1 0,0-2,41 9,91 7,-139-20,81 2,-72-4,0 0,0 2,0 0,24 6,-17-2,0 0,0-2,42 0,95-5,-56-2,8 5,128-4,-121-23,-81 19,0-3,0-1,-1-2,-1-2,44-19,-6 7,-51 17,54-22,116-67,-150 70,90-44,-116 62,0-2,-1 0,0-1,25-19,10-5,-41 28,-1-1,15-11,-3 1,0 1,44-21,-3 1,37-31,29-18,-127 82,0 1,0-1,-1-1,0 1,0-1,-1 0,0-1,-1 1,9-16,17-21,58-72,-13-2,-71 107,0 0,0 1,-2-1,1-1,-2 1,3-20,3-13,-3 24,-2-1,0 1,-1-1,-2-36,-1 45,-1-1,-1 1,0 0,-1-1,0 1,-1 1,-1-1,-14-21,-14-26,28 46,-1 0,0 1,-1 0,0 0,-16-16,-102-103,-55-34,129 129,36 25,0 1,-23-22,-127-110,149 129,-36-24,-5-4,7 4,34 25,0 0,-20-20,6 5,-1 1,-1 1,-44-24,31 20,36 22,-204-140,117 63,-50-22,79 47,44 37,-30-23,-133-96,128 94,41 32,0 0,-30-18,16 13,1-2,1-1,-28-28,-35-28,-43-28,24 17,73 55,6 8,-94-74,33 21,91 78,-8-5,0-1,1 0,0-1,1 1,-13-17,11 14,1-1,-2 1,0 1,-22-16,-15-12,13 8,-42-26,39 29,-38-34,42 35,26 20,0-1,1 1,-11-12,7 5,0 1,-1 0,0 0,-1 1,-17-10,28 19,1 0,-1 1,0-1,0 1,0-1,0 1,-1 0,1 0,0 0,-1 0,1 1,0-1,-1 1,1 0,-1 0,1 0,-1 0,1 0,-1 1,1-1,0 1,-1 0,1 0,0 0,0 0,0 1,0-1,0 1,0-1,0 1,0 0,1 0,-1 0,-4 5,-14 18,2 1,0 0,-28 57,40-71,-42 67,-11 22,50-80,-36 74,-45 136,83-208,-17 32,-2 5,17-32,-78 188,63-157,-30 112,54-169,-8 32,-2 0,-19 39,16-41,2 1,-8 39,2-9,-37 94,37-115,-4 7,-23 85,40-118,-1 0,-1-1,0 1,-12 15,-2 7,-34 89,18-37,-14 0,4 7,-66 101,91-165,-28 29,25-32,-23 37,-82 149,16-44,75-118,-76 78,55-65,-32 32,80-87,1 1,1 0,0 0,1 1,1 0,0 0,1 1,1-1,-7 25,12-36,1-1,-1 1,1 0,0-1,-1 1,1 0,1-1,-1 1,0 0,1-1,-1 1,1-1,0 1,0 0,0-1,0 0,1 1,-1-1,1 0,0 1,3 2,2 0,0 0,0-1,0 0,1-1,0 1,11 3,-16-6,57 20,2-1,127 23,-25-3,-63-13,26-2,40 10,-122-24,64 7,-63-11,62 9,97 17,-139-14,-50-14,0 0,0-1,25 4,46 5,-49-7,48 3,-56-6,0 1,-1 1,37 11,-37-8,1-2,0 0,32 2,-36-6,39 8,-39-5,41 3,-44-5,45 8,-44-6,44 4,-38-6,0 1,0 2,32 9,37 7,-48-17,1-1,100-6,-47 0,292 2,-367-2,0-1,0-2,-1 0,38-12,24-5,31-5,-104 22,-1 0,1-1,-1-1,18-10,8-2,50-13,-63 23,1-1,32-17,-27 11,43-14,-43 17,43-20,-40 11,-21 12,0 1,1 0,28-9,5 0,66-32,-38 14,-56 26,3 0,0-1,-1-1,-1-1,0-1,34-26,-51 33,1 1,1 0,-1 1,16-7,-16 8,1-1,-1 1,0-2,-1 1,10-9,148-117,-111 83,-24 23,-1-1,37-43,-13-16,-37 63,-1-1,-2 0,-1 0,-1-1,-1-1,12-39,-12 23,-6 25,0-1,2-20,-4 21,0-1,2 1,12-29,-10 30,-1-1,-1 0,5-31,-10 42,0 0,0 0,0 0,-1 0,0 0,0 0,-1 0,0 0,1 1,-2-1,1 0,-1 1,1-1,-1 1,-1 0,1 0,-1 0,-4-3,-8-7,-2 1,1 0,-27-13,-4-3,-69-47,40 35,54 30,-35-22,-32-20,64 39,2 0,-1-1,-24-21,-15-9,3 4,-3-1,21 16,-112-83,78 56,42 30,-48-41,50 37,-2 1,-45-26,0 0,-63-42,63 48,45 26,-34-24,-28-19,56 37,-65-52,91 66,-1 1,-1 0,-24-11,-20-13,-50-35,-37-25,127 82,-38-20,37 21,-37-24,-7-8,34 24,-32-28,10 11,44 32,1 0,1 0,-1-1,1-1,0 1,1-1,-12-13,11 11,0 0,0 1,-1 0,-19-13,18 14,0-1,1 1,0-1,-14-17,16 16,-2 1,1 0,-1 0,-18-13,17 14,0 0,1 0,0-1,-15-18,18 16,0 0,0 0,1-1,0 0,1 0,1 0,0 0,0 0,0-16,-24-86,19 84,-1-1,-18-34,19 47</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1:08:54.541"/>
    </inkml:context>
    <inkml:brush xml:id="br0">
      <inkml:brushProperty name="width" value="0.2" units="cm"/>
      <inkml:brushProperty name="height" value="0.2" units="cm"/>
      <inkml:brushProperty name="color" value="#AB008B"/>
      <inkml:brushProperty name="ignorePressure" value="1"/>
    </inkml:brush>
  </inkml:definitions>
  <inkml:trace contextRef="#ctx0" brushRef="#br0">497 1,'-2'5,"-1"0,1-1,0 1,-1 0,0-1,0 0,-1 0,1 0,-1 0,0 0,-5 3,-4 7,-33 41,-55 88,76-104,10-17,2-5,1 2,1-1,1 2,-15 36,9-6,-3 11,-30 62,36-89,1 1,-13 59,24-88,-4 25,1-1,2 0,2 55,1-57,-1 1,-1-1,-1 0,-10 45,3-28,2 0,2 1,2 0,5 71,-1-50,0-51,0-1,1 0,1 0,0 0,1-1,1 1,0-1,1 0,1 0,0-1,1 0,9 14,25 52,-37-65,2 0,-1 0,2-1,0 0,0-1,1 0,19 20,2-3,38 47,6 7,-46-55,87 80,-99-95,0-1,1-1,1-1,-1 0,34 12,-3-3,-1 2,-2 2,51 33,57 22,-62-18,186 89,-250-137,0-2,1-1,0-1,1-1,0-2,0-1,44 1,-57-5,-1-1,0 0,0-1,0-1,0 0,0-1,-1-1,1 0,-1-1,-1-1,1 0,-1-1,0 0,-1-1,0 0,11-12,10-10,-7 7,-1-2,-1-1,35-51,-36 42,-8 15,-1-2,-1 0,-1 0,11-33,-16 35,14-47,33-70,-44 113,-2 0,-1 0,8-46,-4 12,-2 4,-3 0,-3-1,-6-103,0 38,5-5,-5-135,0 244,-1 0,-1 0,0 0,-1 0,-1 1,-10-17,-3-11,-22-39,-4 2,-95-129,124 188,-2 1,-1 1,0 1,-1 0,-31-19,-24-22,43 30,13 12,-36-27,-118-71,150 103,-1 2,-1 1,0 1,0 1,-1 2,-41-6,-13-4,26 8,0 1,-1 4,-104 6,40 0,-18-6,-147 7,275-4,0 2,0-1,1 1,-1 1,1-1,0 2,0-1,0 1,0 1,-10 6,8-2,0 0,1 0,1 1,0 0,0 1,-12 19,-10 10,22-29,1-1,0 1,-10 18,9-8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1:08:54.542"/>
    </inkml:context>
    <inkml:brush xml:id="br0">
      <inkml:brushProperty name="width" value="0.2" units="cm"/>
      <inkml:brushProperty name="height" value="0.2" units="cm"/>
      <inkml:brushProperty name="color" value="#AB008B"/>
      <inkml:brushProperty name="ignorePressure" value="1"/>
    </inkml:brush>
  </inkml:definitions>
  <inkml:trace contextRef="#ctx0" brushRef="#br0">745 74,'-15'0,"0"0,1 1,-1 1,-26 5,35-4,0-1,0 1,0-1,0 2,1-1,-1 1,1 0,0 0,0 0,1 0,-1 1,1 0,-5 7,-158 219,149-203,-19 43,-14 22,26-52,-29 68,39-74,-3 0,0-1,-30 40,34-53,0 0,2 0,0 1,1 1,2 0,0 0,2 1,0 0,2 0,-4 35,2 28,7 144,3-99,-4-31,3 114,1-194,1-1,1 1,1-2,1 1,0-1,2 1,0-2,19 29,-2 8,-21-42,1 0,0-1,9 14,12 14,-6-9,1-1,46 49,-44-56,1-1,1-1,36 23,-7-5,15 11,123 60,-156-89,0-2,60 20,-53-22,64 34,-96-46,0 1,1-2,0 0,0-1,0 0,0 0,23 0,43 9,-53-5,1-1,1-1,-1-2,1 0,-1-2,1-1,-1-2,46-7,-60 5,0-1,0-1,21-12,14-7,-40 22,106-50,-102 46,0-1,0 0,-1-1,0 0,0-1,15-18,-3 1,-1-1,-2-1,-1-1,-1-1,-1 0,21-60,9-80,-20 80,7-30,-22 66,-3 17,-2 0,3-43,-7 46,11-48,-7 50,4-62,-12-330,0 402,-1-1,0 1,-2 0,-1 0,-1 0,-12-31,-67-124,77 162,-19-38,19 34,-1 2,-1-1,-1 1,0 1,-21-24,16 21,1-1,0 0,-17-34,16 27,-31-43,23 41,-128-147,121 146,16 15,-1 0,-1 1,0 0,-1 2,0 0,-23-12,-19-8,47 25,-1 0,1 1,-2 0,1 1,0 0,-1 1,0 1,0 1,-20-3,2 5,3 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1:08:54.543"/>
    </inkml:context>
    <inkml:brush xml:id="br0">
      <inkml:brushProperty name="width" value="0.2" units="cm"/>
      <inkml:brushProperty name="height" value="0.2" units="cm"/>
      <inkml:brushProperty name="color" value="#AB008B"/>
      <inkml:brushProperty name="ignorePressure" value="1"/>
    </inkml:brush>
  </inkml:definitions>
  <inkml:trace contextRef="#ctx0" brushRef="#br0">6 1733,'-2'-76,"0"47,1 0,1 0,1 0,2 1,1-1,15-54,-12 68,2 0,-1 1,2 0,0 0,0 1,15-14,23-30,-12 11,3 2,48-44,35-37,-94 89,-16 21,-1 1,2 0,19-18,6 1,16-13,107-69,-94 69,-49 30,1 1,1 1,30-14,210-93,-121 52,-52 16,-69 38,0 2,1 0,1 1,22-9,-12 8,0-2,-1-1,45-30,-54 34,0 1,1 0,0 2,0 0,0 2,34-5,41-12,-54 12,79-8,-23 4,-14 4,1 4,142 7,-79 2,827-3,-939 2,-1 1,40 10,-37-6,59 3,-65-7,0 2,0 0,54 18,-54-13,1-2,1-1,38 3,-13-3,0 2,81 25,-83-19,-23-5,-1 2,34 16,-34-13,62 19,-87-33,1 1,-1 1,0-1,0 1,0 1,0 0,0 0,-1 0,0 1,0 0,0 0,0 1,-1 0,0 0,0 1,6 8,153 204,12 2,-134-167,-29-34,2 0,0-1,1-1,1 0,1-1,23 16,-13-16,-16-10,-1 0,0 1,0 0,-1 1,0 0,11 13,-10-4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1:08:54.544"/>
    </inkml:context>
    <inkml:brush xml:id="br0">
      <inkml:brushProperty name="width" value="0.2" units="cm"/>
      <inkml:brushProperty name="height" value="0.2" units="cm"/>
      <inkml:brushProperty name="color" value="#AB008B"/>
      <inkml:brushProperty name="ignorePressure" value="1"/>
    </inkml:brush>
  </inkml:definitions>
  <inkml:trace contextRef="#ctx0" brushRef="#br0">1 770,'5'-1,"0"0,0 0,0-1,0 1,0-1,0-1,-1 1,1-1,-1 1,1-1,-1-1,0 1,0 0,-1-1,1 0,-1 0,1 0,-1 0,0-1,3-6,2-3,-1 1,-1-1,0 0,0 0,-1-1,2-15,-3 3,0-49,-5 54,2 0,1 0,8-38,8-4,-8 34,-1 0,-2-1,-2 0,3-43,-8 5,0 38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1:08:54.539"/>
    </inkml:context>
    <inkml:brush xml:id="br0">
      <inkml:brushProperty name="width" value="0.2" units="cm"/>
      <inkml:brushProperty name="height" value="0.2" units="cm"/>
      <inkml:brushProperty name="color" value="#008C3A"/>
      <inkml:brushProperty name="ignorePressure" value="1"/>
    </inkml:brush>
  </inkml:definitions>
  <inkml:trace contextRef="#ctx0" brushRef="#br0">0 512,'6'-1,"0"0,0 0,-1-1,1 0,-1 0,1 0,-1 0,0-1,1 0,7-6,47-40,-59 48,22-17,1 0,45-24,-10 6,110-77,-155 103,-1-1,0 0,-1-1,0 0,17-24,19-20,-6 14,-22 25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1:08:54.540"/>
    </inkml:context>
    <inkml:brush xml:id="br0">
      <inkml:brushProperty name="width" value="0.2" units="cm"/>
      <inkml:brushProperty name="height" value="0.2" units="cm"/>
      <inkml:brushProperty name="ignorePressure" value="1"/>
    </inkml:brush>
  </inkml:definitions>
  <inkml:trace contextRef="#ctx0" brushRef="#br0">870 1,'-13'-1,"-1"1,1 1,0 0,0 1,1 1,-1 0,0 0,1 1,0 1,0 0,-17 10,-1-2,-1 0,0-2,-63 13,23-6,61-15,-8 1,1 0,0 2,0 0,0 1,1 0,0 2,0 0,-18 14,20-13,0-1,-1-1,0 0,-1-1,1 0,-31 7,22-6,1 0,-25 13,46-21,0 1,0 0,1-1,-1 1,0 0,0 0,0 1,1-1,-1 0,0 1,1-1,-1 1,1-1,0 1,0-1,-1 1,1 0,0 0,0 0,1 0,-1 0,0 0,0 0,1 0,0 0,-1 0,1 0,0 0,0 0,0 0,0 0,0 0,1 0,-1 0,0 0,1 0,0 0,0 0,-1 0,1 0,0 0,0 0,1 0,-1-1,2 3,8 9,1-1,0 0,1-1,25 17,-19-13,34 21,98 52,-134-79,28 16,157 76,-130-68,-41-18,44 15,12-3,107 38,-159-51,-8-2,55 16,-55-20,-6 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44:45.623"/>
    </inkml:context>
    <inkml:brush xml:id="br0">
      <inkml:brushProperty name="width" value="0.2" units="cm"/>
      <inkml:brushProperty name="height" value="0.2" units="cm"/>
      <inkml:brushProperty name="color" value="#008C3A"/>
      <inkml:brushProperty name="ignorePressure" value="1"/>
    </inkml:brush>
  </inkml:definitions>
  <inkml:trace contextRef="#ctx0" brushRef="#br0">429 0,'-4'1,"1"0,-1 0,1 0,0 0,-1 1,1-1,0 1,0 0,0 0,0 0,0 0,-4 5,-32 34,36-38,-75 98,31-38,19-26,4-5,-42 44,64-75,-7 7,-1 1,2 0,-1 0,1 0,0 1,1 1,0-1,1 1,0 0,1 1,-6 14,11-25,0 0,-1 0,1 0,0 0,0-1,0 1,0 0,-1 0,1 0,0 0,1 0,-1 0,0 0,0-1,0 1,0 0,1 0,-1 0,0 0,1-1,-1 1,1 0,-1 0,1-1,-1 1,1 0,0-1,-1 1,1 0,0-1,-1 1,1-1,0 1,0-1,0 0,-1 1,1-1,0 0,0 1,0-1,0 0,0 0,-1 0,1 0,0 0,0 0,0 0,0 0,0 0,0 0,-1 0,1-1,0 1,0 0,0-1,1 0,50-21,92-50,20-12,6-3,-126 66,-9-6,-13 8,-21 19,-1 0,0-1,0 1,0 0,0 0,0 0,0 0,1 0,-1-1,0 1,0 0,0 0,0 0,1 0,-1 0,0 0,0 0,0 0,0 0,1 0,-1 0,0 0,0 0,0 0,1 0,-1 0,0 0,0 0,0 0,1 0,-1 0,0 0,0 0,0 0,0 0,1 0,-1 0,0 0,0 0,0 1,0-1,1 0,-1 0,0 0,0 0,0 0,0 1,0-1,0 0,0 0,1 0,-1 0,0 1,0-1,-2 17,-8 16,3-15,-2 0,0-1,-1 0,0 0,-22 26,-74 66,88-91,10-10,-1-1,0 1,0-2,0 1,-1-1,1-1,-2 0,1 0,0-1,-12 3,21-7,0 0,1 0,-1 0,1 0,-1 0,0 0,1 0,-1 0,1-1,-1 1,1 0,-1 0,1-1,-1 1,1 0,-1-1,1 1,-1 0,1-1,-1 1,1-1,0 1,-1-1,1 1,0-1,-1 1,1-1,0 1,0-1,-1 0,1 1,0-1,0 1,0-1,0 0,0 1,0-1,0 1,0-1,0 0,0 1,0-1,0 1,0-1,1 0,-1 1,0-1,0 1,1-2,13-30,3 6,1 1,2 1,0 1,2 0,0 2,1 1,43-29,54-28,-120 76,1 0,0 0,0 1,0-1,0 1,0-1,0 1,0-1,0 1,1-1,-1 1,0 0,0 0,0 0,0-1,0 1,0 0,1 0,-1 1,0-1,0 0,0 0,0 1,0-1,0 0,2 1,-2 1,-1-1,1 0,0 0,-1 0,1 1,-1-1,1 0,-1 1,1-1,-1 1,0-1,0 0,0 1,0-1,0 1,0-1,0 3,-2 7,0 0,-1 0,-8 20,1-9,-2-1,0 0,-2-1,-26 30,22-28,2 0,0 1,-15 27,-101 179,97-159,85-142,107-121,-107 143,105-79,-120 103,-16 8,-15 14,0 0,0 0,1 1,-1-1,1 1,7-4,-12 7,0 0,0 0,0 0,0 0,1 0,-1 0,0-1,0 1,0 0,1 0,-1 0,0 0,0 0,0 0,1 0,-1 0,0 0,0 0,0 0,1 0,-1 0,0 0,0 0,0 1,1-1,-1 0,0 0,0 0,0 0,0 0,1 0,-1 0,0 1,0-1,0 0,0 0,0 0,0 0,1 1,-1-1,0 0,0 0,0 0,0 0,0 1,0-1,0 0,0 1,-2 14,-9 15,-1-8,0-2,-2 1,0-2,-1 1,-22 20,13-13,-30 41,46-58,0 0,0-1,-1 1,-13 9,-2 3,24-22,-1 0,0 1,1-1,-1 1,1-1,-1 0,0 1,1-1,-1 1,1 0,0-1,-1 1,1-1,-1 1,1-1,0 1,0 0,-1-1,1 1,0 0,0-1,0 1,-1 0,1 0,0-1,0 1,0 0,0-1,1 1,-1 0,0 0,0-1,0 1,0 0,1-1,0 2,0-2,0 1,0-1,0 1,0-1,0 0,0 1,0-1,1 0,-1 0,0 0,0 0,0 0,0 0,1-1,-1 1,0 0,0 0,0-1,0 1,0-1,2 0,13-8,0-1,-1 0,25-21,-25 18,2 0,32-19,3 7,-24 12,0-1,48-34,-73 46,-1 0,1 0,0 0,-1 1,1-1,0 1,0 0,0 0,0 0,0 0,0 0,0 1,0-1,4 1,-6 0,0 0,0 0,0 1,0-1,-1 0,1 0,0 1,0-1,0 1,-1-1,1 0,0 1,-1 0,1-1,0 1,-1-1,1 1,-1 0,1-1,-1 1,1 1,0 0,0 0,-1 0,1 0,-1 0,1 1,-1-1,0 0,0 0,0 0,0 0,-1 1,0 1,-3 12,0 0,-2-1,0 1,0-1,-2-1,1 0,-2 0,0 0,-19 21,-2-2,-2-1,-46 38,59-55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44:45.624"/>
    </inkml:context>
    <inkml:brush xml:id="br0">
      <inkml:brushProperty name="width" value="0.2" units="cm"/>
      <inkml:brushProperty name="height" value="0.2" units="cm"/>
      <inkml:brushProperty name="color" value="#F6630D"/>
      <inkml:brushProperty name="ignorePressure" value="1"/>
    </inkml:brush>
  </inkml:definitions>
  <inkml:trace contextRef="#ctx0" brushRef="#br0">261 0,'-4'0,"0"1,0-1,1 1,-1-1,0 1,0 1,0-1,1 0,-1 1,0 0,1 0,-1 0,1 0,0 0,0 1,0-1,0 1,0 0,1 0,-4 4,-3 7,1 0,0 1,-10 26,-10 19,-9 0,-36 81,73-140,-1 0,1 0,-1-1,1 1,-1 0,1 0,0 0,-1 0,1 0,0 0,0 0,0 0,0 0,0 0,0 0,0 0,0 0,0 1,0-1,1 0,-1-1,1 2,-1-1,1-1,0 0,-1 1,1-1,0 0,-1 0,1 0,0 0,0 0,-1 0,1 0,0 0,0 0,-1 0,1 0,0-1,-1 1,1 0,0 0,-1-1,1 1,0-1,41-25,-2-4,3 2,0 2,90-39,-70 35,-62 29,0 0,0 1,0-1,0 1,0-1,0 1,0-1,0 1,0-1,0 1,0 0,0 0,1 0,-1 0,0 0,0 0,0 0,0 0,1 0,-1 0,0 1,0-1,2 1,-3 0,1 0,-1 0,1 0,-1 0,0-1,1 1,-1 0,0 0,0 0,0 0,0 0,1 0,-1 0,-1 0,1 1,0-1,0 0,0 0,0-1,-1 3,-23 53,-5-5,6-7,-2-1,-2-2,-1 0,-39 40,62-75,-1 0,1 0,0 0,1 1,0-1,0 1,-5 12,22-34,1 0,1 1,24-17,-2 0,-9 10,1 2,0 1,1 1,1 2,1 1,62-18,-93 31,0 0,1 1,-1-1,1 1,-1-1,0 1,1 0,-1 0,1 0,-1-1,1 1,-1 1,1-1,-1 0,1 0,-1 0,1 1,-1-1,0 1,1-1,0 2,-1-1,0-1,-1 1,1 0,-1 0,1 0,-1 0,0 1,1-1,-1 0,0 0,0 0,0 0,0 0,0 0,0 0,0 0,0 1,0-1,0 0,0 0,-1 1,-4 11,1 0,-2-1,-10 20,8-18,-95 167,68-123,7-30,21-25,19-17,12-10,3-6,1 3,1 0,59-40,-49 42,2 1,0 2,2 2,87-28,-106 40,-17 6,0 0,0 0,-1 0,2 1,-1-1,0 2,11-1,-16 1,-1 1,1-1,-1 0,0 1,1-1,-1 1,0 0,1-1,-1 1,0 0,0 0,0-1,0 1,1 0,-1 0,-1 1,3 0,-2 1,0 0,1-1,-1 1,0 0,0 0,-1 0,1 0,0 0,-1 0,0 0,0 4,-1 3,-1 1,0-1,-1 1,0-1,0 0,-1 0,-1-1,1 1,-2-1,1 0,-8 9,-15 29,14-21,-1 0,-1-1,-1 0,-1-2,-29 29,47-52,0 0,1-1,-1 1,0 0,0 0,0 0,0 0,0 0,0-1,0 1,0 0,0 0,-1 0,1 0,0-1,0 1,0 0,0 0,0 0,0 0,0 0,0-1,0 1,0 0,0 0,-1 0,1 0,0 0,0 0,0 0,0 0,0-1,-1 1,1 0,0 0,0 0,0 0,0 0,0 0,-1 0,1 0,0 0,0 0,0 0,0 0,-1 0,1 0,0 0,0 0,0 0,0 0,0 0,-1 1,8-18,-3 12,1 0,0 0,0 1,0 0,0 0,1 0,8-4,-13 8,0-1,-1 1,1 0,0-1,0 1,-1 0,1 0,0 0,0-1,-1 1,1 0,0 0,0 0,0 1,-1-1,1 0,0 0,0 0,-1 0,1 1,0-1,0 0,-1 1,1-1,0 0,0 1,0 1,0 0,-1-1,1 1,0 0,-1 0,1-1,-1 1,0 0,1 0,-1 0,0-1,0 1,0 0,0 0,-1 0,1-1,-1 3,0 2,0 1,-1-1,1 0,-1 0,-1 0,1 0,-1 0,0-1,0 1,-1-1,0 1,0-1,-7 7,-12 7</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2:44:45.625"/>
    </inkml:context>
    <inkml:brush xml:id="br0">
      <inkml:brushProperty name="width" value="0.2" units="cm"/>
      <inkml:brushProperty name="height" value="0.2" units="cm"/>
      <inkml:brushProperty name="ignorePressure" value="1"/>
    </inkml:brush>
  </inkml:definitions>
  <inkml:trace contextRef="#ctx0" brushRef="#br0">0 1,'12'0,"0"1,-1 1,1 0,-1 0,0 1,0 0,0 1,0 1,0 0,-1 0,0 1,13 9,-9-4,0 1,0 0,-1 1,-1 1,0 0,-1 0,11 20,-18-28,1-1,-1 1,1 0,0-1,0 0,1 0,-1-1,1 0,0 0,8 5,69 24,-65-27,0 0,-1 1,23 14,-39-21,0 1,0-1,-1 1,1-1,0 1,0-1,0 1,-1 0,1-1,0 1,-1 0,1 0,-1-1,1 1,-1 0,1 0,-1 0,1 0,-1 0,0 0,1 0,-1 0,0 0,0-1,0 1,0 0,0 0,0 0,0 2,-1-1,0 0,0 0,0-1,0 1,-1 0,1 0,0-1,-1 1,1-1,-1 1,0-1,-3 3,-4 1,-1 1,0-1,0 0,-15 4,8-5,0 2,0 0,1 0,-1 2,2 0,-1 1,1 0,-23 20,-30 22,55-43,0 1,0 0,1 1,1 0,0 1,0 0,-12 18,-34 73,43-81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13:56.089"/>
    </inkml:context>
    <inkml:brush xml:id="br0">
      <inkml:brushProperty name="width" value="0.2" units="cm"/>
      <inkml:brushProperty name="height" value="0.2" units="cm"/>
      <inkml:brushProperty name="color" value="#AB008B"/>
      <inkml:brushProperty name="ignorePressure" value="1"/>
    </inkml:brush>
  </inkml:definitions>
  <inkml:trace contextRef="#ctx0" brushRef="#br0">500 1,'-1'0,"0"0,-1 1,1-1,0 1,-1 0,1-1,0 1,0 0,-1 0,1 0,0 0,0 0,0 0,0 0,0 0,1 0,-1 0,0 1,0-1,0 2,-16 34,11-24,-42 83,25-55,2 2,2 0,-16 55,24-60,-2-1,-25 49,18-36,1 1,3 1,-11 65,12-53,-34 97,35-119,-12 60,20-79,1 7,1 1,-1 46,4-44,-1-1,-7 34,-4 21,4 1,4 0,8 123,0-49,-4-140,1 0,1 0,1 0,1 0,1-1,1 1,1-1,0 0,2 0,1-1,10 20,20 27,-23-36,2-1,1 0,2-1,42 46,-47-61,1-1,0-1,0 0,2-1,-1-1,1-1,0 0,1-2,0 0,35 7,-19-7,0-2,1-1,0-2,0-2,47-5,-69 2,0 0,0-1,0-1,0 0,-1-1,0 0,0-2,-1 1,21-17,-2 5,1 2,35-15,-39 20,0-2,0-1,38-27,-29 10,-1-2,41-49,-19 18,-50 54,0 0,-2 0,1-1,-1-1,-1 1,0-1,5-19,-5 14,1 1,1 1,14-25,-2 8,-1-2,-2 0,13-37,32-66,-51 115,-1-1,-1-1,-1 0,6-36,-8 31,2-19,-2 0,-2-1,-3 0,-5-54,1-5,6-31,-7-143,1 265,-1 1,-1-1,0 1,-2 0,0 1,-11-20,-14-36,25 53,0 0,-2 1,0 1,-1-1,-1 1,0 1,-2 0,1 1,-20-18,-4-8,28 30,-1 1,0 0,-12-10,-34-29,-22-17,62 57,-1 2,-1 0,0 1,0 0,0 1,-22-2,18 2,-30-3,-1 2,1 3,-97 6,37 0,54-5,40 0,-1 1,1 1,0 0,0 2,-1 0,1 0,0 2,-21 6,35-8,0-1,0 1,0 0,0 0,1 0,-1 0,0 1,1-1,-1 1,1 0,0-1,-2 5,-7 13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2T16:22:38.666"/>
    </inkml:context>
    <inkml:brush xml:id="br0">
      <inkml:brushProperty name="width" value="0.2" units="cm"/>
      <inkml:brushProperty name="height" value="0.2" units="cm"/>
      <inkml:brushProperty name="color" value="#DAE3F3"/>
      <inkml:brushProperty name="ignorePressure" value="1"/>
    </inkml:brush>
  </inkml:definitions>
  <inkml:trace contextRef="#ctx0" brushRef="#br0">1 1126,'0'-4,"1"1,-1-1,1 0,0 1,0-1,1 1,-1-1,1 1,0 0,-1 0,2 0,-1 0,0 0,0 0,4-3,51-41,-20 16,4-6,-3-3,0-1,-3-2,-2-1,-1-2,43-86,-67 118,1 0,0 0,1 1,16-18,-6 7,-18 22,-1-1,1 1,0 0,-1 0,1 0,0 0,0 0,0 1,0-1,1 1,-1-1,0 1,1 0,-1-1,1 1,-1 1,1-1,-1 0,1 1,0-1,-1 1,1 0,0 0,0 0,-1 0,1 0,0 0,-1 1,3 0,0 2,-1-1,-1 1,1 0,0-1,-1 2,1-1,-1 0,0 1,0-1,0 1,-1 0,1 0,-1 0,0 1,3 7,38 128,0-1,-35-114,-1 1,6 38,-1-4,-6-30,2 0,1-1,1 0,27 54,-20-52,-1 1,-2 1,-1 0,-2 1,9 45,-15-61,0-1,2 0,0-1,12 21,12 27,-21-37,2 0,2 0,0-1,1-1,29 36,-25-38,1-1,1-1,0 0,37 25,-13-10,-2 1,61 68,-43-41,-50-52,1-1,0 0,0-1,1 0,0 0,1-2,0 1,1-2,25 10,-23-11,2 0,2 0,-1-1,1 0,28 1,-22-3,0 1,-1 1,41 14,-43-12,1 0,0-1,1-2,29 2,-24-5,46-5,-66 3,0-1,0-1,0 0,0-1,-1 0,1 0,13-9,42-23,-39 23,0-2,-1-1,-1-1,28-25,-47 37,1 1,-1-1,1 1,0 0,0 1,0 0,0 0,0 0,1 1,0 0,-1 0,1 1,9 0,16-1,61 5,-35 0,-24-3,-15-1,1 2,36 5,-49-5,-1 1,0 0,0 1,0-1,0 2,-1-1,1 1,-1-1,0 2,0-1,8 9,135 110,-126-100,-7-8,-1 0,0 1,17 26,-19-25,2-1,0 0,0-2,2 1,34 22,-39-28,4 2,0 0,0-1,1-1,0 0,1-1,29 9,-7-7,0-3,1-1,79 2,-30-7,92-4,-164 0,-1 0,0-1,0-1,0 0,-1-2,1 0,-2 0,27-18,-24 16,1 1,-1 0,1 2,0 0,1 1,-1 1,1 1,0 0,0 2,27 1,21-4,17-9,-62 8,1 0,27 0,-18 4,0-1,64-13,114-16,-177 25,53-2,-58 6,0-1,39-8,-58 8,0 0,1-1,-1 0,-1-1,1 0,-1 0,1-1,-2 0,1-1,8-8,3-2,1 2,0 0,39-20,-16 10,-11 3,32-28,0 1,41-46,-73 70,34-31,93-87,-49 47,94-65,-140 96,-50 48,1 0,1 1,1 1,23-17,-28 22,1 0,22-24,7-5,41-35,81-91,-147 150,1 0,0 1,1 1,42-21,-10 5,-38 22,0 0,0 1,1 0,0 2,0-1,1 2,-1 0,20-1,19 2,58 5,-20 0,-77-4,0 2,0 0,26 6,-34-5,0 0,0 0,-1 1,1 0,-1 1,0-1,0 1,0 0,-1 1,7 5,32 27,-34-30,-1 0,1 1,-1 1,-1-1,13 17,-1 5,88 115,-99-137,0 1,0-2,16 11,-17-12,1 0,-1 0,-1 1,1 0,-1 0,7 10,20 35,-27-39,0-1,1 1,1-1,0-1,1 1,0-2,1 1,16 12,7-2,-22-14,0 0,-1 1,0 0,-1 1,1 0,10 13,-11-11,1-1,1 1,23 14,13 13,-33-26,0-2,0 1,1-2,1 0,18 7,-15-7,-1 1,0 0,21 16,-20-12,2-1,-1-2,2 0,-1 0,2-2,-1-1,1-2,34 7,-44-9,1 0,-1 1,24 13,33 11,4-9,89 21,-132-33,-1 1,51 23,20 6,70 28,-161-61,52 18,0-3,106 19,-165-38,97 23,-64-13,1-2,1-2,76 5,612-14,-713 2,0-2,0 1,0-2,-1 0,1 0,-1-2,1 1,-1-2,-1 0,1 0,-1-1,0-1,0 0,-1 0,-1-1,1-1,-1 1,13-18,-9 10,0 1,1 1,1 0,19-13,22-21,63-42,1 0,1 1,-90 63,-22 20,-2 0,1 0,13-15,-10 8,1 1,1 0,1 1,-1 1,2 0,0 1,28-13,-8 6,2 2,59-15,-89 27,0 1,0 1,0 0,0 0,0 0,0 1,0 0,0 1,0 0,0 0,0 1,12 4,-10-2,0 1,0 1,-1 0,0 0,0 1,0 0,-1 1,12 13,60 51,170 161,-243-228,-1 0,0-1,1 0,0 0,0 0,0-1,1 1,-1-2,1 1,0-1,-1-1,1 1,0-1,0-1,0 1,0-1,0-1,10-1,-10 2,0-2,0 1,-1-1,1 0,0 0,-1-1,0 0,0-1,0 1,0-1,0-1,-1 1,1-1,-1 0,-1-1,1 1,-1-1,6-8,88-159,-68 118,-25 43,0-1,1 2,1-1,0 1,0 0,1 0,18-16,50-40,35-28,-96 84,0 0,0 1,1 0,28-10,-39 18,1 0,0 0,-1 1,1 0,0 0,0 1,0 0,0 0,-1 0,1 1,0 0,0 0,0 1,-1 0,1 0,8 4,1 3,-1 1,0 1,0 0,-1 0,0 2,-1 0,0 0,15 23,17 16,-12-8,-31-39,1-1,0 1,0 0,0-1,1 0,-1 0,1 0,0 0,0-1,1 1,-1-1,1 0,-1 0,1-1,0 1,0-1,0 0,0 0,1-1,7 2,-7-3,0 1,0-1,0 0,0 0,0-1,-1 0,1 0,0 0,0-1,-1 0,1 0,-1 0,1-1,-1 1,0-1,8-7,1-2,-1-1,0 0,21-29,1-1,168-177,-171 180,10-9,-17 28,5-3,-1-1,-2-1,0-1,40-56,-48 58,0 0,2 2,0 0,1 1,2 1,50-34,-39 22,-32 29,1 1,-1-1,0 1,1-1,0 1,0 0,0 0,0 1,1-1,-1 1,0 0,1 0,0 0,9-2,-1 3,-1-1,1 2,-1-1,1 2,0 0,-1 0,1 1,-1 1,0 0,0 0,15 8,-6-2,-1 2,0 1,0 0,-1 1,23 22,11 6,-41-34,-1 1,0 0,-1 1,0 0,0 1,-1 0,11 17,81 113,-92-127,0-1,1 0,0-1,0 1,1-2,1 0,24 17,-31-25,0 1,0-1,0 0,0 0,0-1,1 1,-1-1,0 0,1-1,-1 1,1-1,-1 0,1-1,-1 1,1-1,-1 0,1 0,-1-1,0 0,0 0,0 0,0 0,0-1,9-6,2-3,-1 0,0-1,-1-1,0 0,-1-1,-1 0,20-31,57-129,-73 141,-10 18,0 0,5-30,-8 31,1-1,1 1,10-23,12-19,-8 17,1 1,30-42,57-53,-16 13,-11 19,-73 96,0 0,1 0,0 0,0 1,1 0,0 1,-1 0,13-4,78-20,-91 26,32-5,0 2,1 2,0 1,0 3,47 6,64 22,-135-25,-1 1,0 1,0 0,-1 2,16 8,6 3,-19-8,-2 1,1 0,-1 2,-1-1,-1 2,0 0,-1 1,12 17,-14-19,89 117,-54-65,-31-42,1-2,36 40,-8-17,-32-31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13:57.399"/>
    </inkml:context>
    <inkml:brush xml:id="br0">
      <inkml:brushProperty name="width" value="0.2" units="cm"/>
      <inkml:brushProperty name="height" value="0.2" units="cm"/>
      <inkml:brushProperty name="color" value="#AB008B"/>
      <inkml:brushProperty name="ignorePressure" value="1"/>
    </inkml:brush>
  </inkml:definitions>
  <inkml:trace contextRef="#ctx0" brushRef="#br0">536 50,'-11'0,"0"-1,1 1,-1 1,1 0,-1 1,1 0,0 0,-1 1,1 0,1 1,-1 0,0 1,1 0,0 0,0 1,1 0,-1 1,1 0,1 0,-13 15,-2 10,1 1,1 1,-26 66,7-16,10-18,-39 136,18-43,42-129,2 0,0 1,3 0,0 0,2 0,1 0,7 47,-5-64,0-1,2 1,-1-1,2 1,0-1,0 0,1-1,1 0,0 0,1 0,0-1,1 0,0 0,0-1,1 0,1-1,0 0,22 13,11 12,-37-27,1 0,1-1,-1 1,17 7,-4-5,0-1,0-1,0-1,1-1,0-1,0-1,1-1,42-1,-54 0,1-1,-1 0,1-1,0 0,-1-1,0 0,1-1,-1 0,0-1,-1 0,1-1,-1 0,17-11,49-37,117-91,-148 107,-24 22,-1-2,0 0,-2-1,0-1,0-1,27-42,-36 46,0-1,-1 0,-1 0,-1 0,0-1,-1 0,-1 0,-1-1,-1 1,1-32,-2-47,-6-196,4 278,-2-1,1 0,-2 1,0 0,-1-1,-1 2,0-1,-1 1,0 0,-1 0,-1 1,0 0,-1 0,0 1,-16-14,8 10,0 1,-1 0,0 2,-1 0,-1 2,0 0,0 1,-1 1,0 1,-25-6,6 4,-77-30,98 30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13:59.301"/>
    </inkml:context>
    <inkml:brush xml:id="br0">
      <inkml:brushProperty name="width" value="0.2" units="cm"/>
      <inkml:brushProperty name="height" value="0.2" units="cm"/>
      <inkml:brushProperty name="color" value="#AB008B"/>
      <inkml:brushProperty name="ignorePressure" value="1"/>
    </inkml:brush>
  </inkml:definitions>
  <inkml:trace contextRef="#ctx0" brushRef="#br0">284 1,'1'2,"0"1,0 0,0-1,1 1,-1-1,1 0,-1 1,1-1,0 0,0 0,0 0,0 0,0 0,0-1,3 3,8 7,8 12,165 189,-68-82,-71-77,-28-34,-2 1,27 39,-44-58,1 1,0-1,0 0,-1 0,1 1,-1-1,1 1,-1-1,0 0,0 1,1-1,-1 1,0-1,0 0,0 1,0-1,-1 1,1-1,0 1,-1-1,1 0,-1 1,1-1,-1 0,1 1,-1-1,0 0,0 0,0 0,0 0,0 0,0 0,0 0,0 0,0 0,0 0,0 0,-1-1,1 1,0 0,-1-1,1 1,-2-1,-8 5,-1-2,0 1,1-2,-14 2,14-2,-29 8,0 1,-49 22,48-17,-73 18,64-20,1 1,0 3,-69 36,80-36,13-8,3-2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13:56.089"/>
    </inkml:context>
    <inkml:brush xml:id="br0">
      <inkml:brushProperty name="width" value="0.2" units="cm"/>
      <inkml:brushProperty name="height" value="0.2" units="cm"/>
      <inkml:brushProperty name="color" value="#AB008B"/>
      <inkml:brushProperty name="ignorePressure" value="1"/>
    </inkml:brush>
  </inkml:definitions>
  <inkml:trace contextRef="#ctx0" brushRef="#br0">500 1,'-1'0,"0"0,-1 1,1-1,0 1,-1 0,1-1,0 1,0 0,-1 0,1 0,0 0,0 0,0 0,0 0,0 0,1 0,-1 0,0 1,0-1,0 2,-16 34,11-24,-42 83,25-55,2 2,2 0,-16 55,24-60,-2-1,-25 49,18-36,1 1,3 1,-11 65,12-53,-34 97,35-119,-12 60,20-79,1 7,1 1,-1 46,4-44,-1-1,-7 34,-4 21,4 1,4 0,8 123,0-49,-4-140,1 0,1 0,1 0,1 0,1-1,1 1,1-1,0 0,2 0,1-1,10 20,20 27,-23-36,2-1,1 0,2-1,42 46,-47-61,1-1,0-1,0 0,2-1,-1-1,1-1,0 0,1-2,0 0,35 7,-19-7,0-2,1-1,0-2,0-2,47-5,-69 2,0 0,0-1,0-1,0 0,-1-1,0 0,0-2,-1 1,21-17,-2 5,1 2,35-15,-39 20,0-2,0-1,38-27,-29 10,-1-2,41-49,-19 18,-50 54,0 0,-2 0,1-1,-1-1,-1 1,0-1,5-19,-5 14,1 1,1 1,14-25,-2 8,-1-2,-2 0,13-37,32-66,-51 115,-1-1,-1-1,-1 0,6-36,-8 31,2-19,-2 0,-2-1,-3 0,-5-54,1-5,6-31,-7-143,1 265,-1 1,-1-1,0 1,-2 0,0 1,-11-20,-14-36,25 53,0 0,-2 1,0 1,-1-1,-1 1,0 1,-2 0,1 1,-20-18,-4-8,28 30,-1 1,0 0,-12-10,-34-29,-22-17,62 57,-1 2,-1 0,0 1,0 0,0 1,-22-2,18 2,-30-3,-1 2,1 3,-97 6,37 0,54-5,40 0,-1 1,1 1,0 0,0 2,-1 0,1 0,0 2,-21 6,35-8,0-1,0 1,0 0,0 0,1 0,-1 0,0 1,1-1,-1 1,1 0,0-1,-2 5,-7 13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13:57.399"/>
    </inkml:context>
    <inkml:brush xml:id="br0">
      <inkml:brushProperty name="width" value="0.2" units="cm"/>
      <inkml:brushProperty name="height" value="0.2" units="cm"/>
      <inkml:brushProperty name="color" value="#AB008B"/>
      <inkml:brushProperty name="ignorePressure" value="1"/>
    </inkml:brush>
  </inkml:definitions>
  <inkml:trace contextRef="#ctx0" brushRef="#br0">536 50,'-11'0,"0"-1,1 1,-1 1,1 0,-1 1,1 0,0 0,-1 1,1 0,1 1,-1 0,0 1,1 0,0 0,0 1,1 0,-1 1,1 0,1 0,-13 15,-2 10,1 1,1 1,-26 66,7-16,10-18,-39 136,18-43,42-129,2 0,0 1,3 0,0 0,2 0,1 0,7 47,-5-64,0-1,2 1,-1-1,2 1,0-1,0 0,1-1,1 0,0 0,1 0,0-1,1 0,0 0,0-1,1 0,1-1,0 0,22 13,11 12,-37-27,1 0,1-1,-1 1,17 7,-4-5,0-1,0-1,0-1,1-1,0-1,0-1,1-1,42-1,-54 0,1-1,-1 0,1-1,0 0,-1-1,0 0,1-1,-1 0,0-1,-1 0,1-1,-1 0,17-11,49-37,117-91,-148 107,-24 22,-1-2,0 0,-2-1,0-1,0-1,27-42,-36 46,0-1,-1 0,-1 0,-1 0,0-1,-1 0,-1 0,-1-1,-1 1,1-32,-2-47,-6-196,4 278,-2-1,1 0,-2 1,0 0,-1-1,-1 2,0-1,-1 1,0 0,-1 0,-1 1,0 0,-1 0,0 1,-16-14,8 10,0 1,-1 0,0 2,-1 0,-1 2,0 0,0 1,-1 1,0 1,-25-6,6 4,-77-30,98 30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13:59.301"/>
    </inkml:context>
    <inkml:brush xml:id="br0">
      <inkml:brushProperty name="width" value="0.2" units="cm"/>
      <inkml:brushProperty name="height" value="0.2" units="cm"/>
      <inkml:brushProperty name="color" value="#AB008B"/>
      <inkml:brushProperty name="ignorePressure" value="1"/>
    </inkml:brush>
  </inkml:definitions>
  <inkml:trace contextRef="#ctx0" brushRef="#br0">284 1,'1'2,"0"1,0 0,0-1,1 1,-1-1,1 0,-1 1,1-1,0 0,0 0,0 0,0 0,0 0,0-1,3 3,8 7,8 12,165 189,-68-82,-71-77,-28-34,-2 1,27 39,-44-58,1 1,0-1,0 0,-1 0,1 1,-1-1,1 1,-1-1,0 0,0 1,1-1,-1 1,0-1,0 0,0 1,0-1,-1 1,1-1,0 1,-1-1,1 0,-1 1,1-1,-1 0,1 1,-1-1,0 0,0 0,0 0,0 0,0 0,0 0,0 0,0 0,0 0,0 0,0 0,-1-1,1 1,0 0,-1-1,1 1,-2-1,-8 5,-1-2,0 1,1-2,-14 2,14-2,-29 8,0 1,-49 22,48-17,-73 18,64-20,1 1,0 3,-69 36,80-36,13-8,3-2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1:09:11.978"/>
    </inkml:context>
    <inkml:brush xml:id="br0">
      <inkml:brushProperty name="width" value="0.2" units="cm"/>
      <inkml:brushProperty name="height" value="0.2" units="cm"/>
      <inkml:brushProperty name="color" value="#AB008B"/>
      <inkml:brushProperty name="ignorePressure" value="1"/>
    </inkml:brush>
  </inkml:definitions>
  <inkml:trace contextRef="#ctx0" brushRef="#br0">1178 165,'-34'0,"0"1,-53 10,68-7,0 1,0 1,1 1,0 0,-33 20,7 3,1 2,2 2,2 2,-39 43,25-25,32-28,0 1,1 0,-16 31,34-54,-41 66,-91 166,97-160,8-20,-26 79,38-80,2 1,-9 76,7-54,-1 11,-3 20,14-78,0 1,-1 34,6-18,0-2,-1 1,-15 69,8-54,2 0,4 0,2 1,7 64,-2 6,-5-2,5 140,-1-260,0 0,1 0,0 0,1 0,0 0,0-1,1 1,11 15,7 7,29 33,-41-53,80 67,-81-70,0-1,0 0,1-1,-1 0,2 0,-1-1,1-1,0 0,1-1,-1 0,1-1,0 0,0-1,14 1,20 1,-1-3,82-5,-31-1,-31 5,63-2,-115-1,1 0,0 0,0-1,-1-1,0-1,20-8,7-6,0-2,-1-2,-1-1,-1-2,-2-2,64-63,-69 58,-1-2,24-39,82-112,-97 132,-28 39,0 0,0 0,12-27,-6 7,-2 0,-2-1,-1-1,-2 0,-1 0,5-63,-10 60,12-55,-8 57,4-71,-13-39,2-68,19 91,-12 83,5-73,-14-288,0 376,-1 0,-2 0,-1 0,0 1,-11-27,-54-126,65 168,-12-24,-3 2,-44-61,56 84,-30-44,7 10,-2 0,-41-41,48 60,-1 1,-1 2,0 0,-2 2,-1 1,0 2,-1 1,-67-24,39 19,35 11,-1 1,1 1,-1 2,0 0,-32-1,-278 6,149 3,163-1,-1 0,1 2,0 1,0 0,0 2,0 1,1 1,0 1,1 1,0 0,-24 17,41-23,0 0,1-1,-1 2,1-1,0 0,0 1,1 0,-5 8,-4 11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1:09:11.979"/>
    </inkml:context>
    <inkml:brush xml:id="br0">
      <inkml:brushProperty name="width" value="0.2" units="cm"/>
      <inkml:brushProperty name="height" value="0.2" units="cm"/>
      <inkml:brushProperty name="color" value="#AB008B"/>
      <inkml:brushProperty name="ignorePressure" value="1"/>
    </inkml:brush>
  </inkml:definitions>
  <inkml:trace contextRef="#ctx0" brushRef="#br0">609 0,'0'7,"-1"0,0 0,0 0,-1 0,0-1,0 1,0 0,-1-1,0 0,0 1,-1-1,-7 9,-7 7,0-2,-22 19,24-24,0 1,1 0,-14 21,-14 27,15-23,1 1,-26 59,39-74,-33 49,35-59,1 0,0 0,2 1,0 0,1 0,0 1,-4 20,-32 159,7-63,26-103,1 0,2 1,1 0,-4 61,11-67,-1-5,1 1,5 43,-4-60,0 0,1 0,0 0,0 0,0 0,1 0,-1-1,1 1,1-1,-1 0,1 0,0 0,0 0,1-1,5 6,-1-4,0 0,0-1,0 0,0 0,1-1,0-1,0 1,15 2,4-1,49 0,-52-4,0 1,49 10,-15-1,0-2,1-3,0-3,85-6,-33 1,-90 1,-1-1,1-2,-1 0,1 0,-2-2,26-11,124-61,-106 45,-37 16,-1-1,0-1,-2-2,0 0,36-42,-35 37,-6 2,-1 0,-1-2,23-42,-11 17,-18 32,-1-1,-1 0,-1 0,-1-1,0 0,-2-1,0 1,-2-1,0-1,-2 1,1-27,-2-11,1 24,-1 0,-2-1,-2 1,-7-37,7 64,-1-1,1 0,-2 1,1-1,-1 1,-1 1,0-1,0 1,0 0,-13-12,-8-4,-51-36,29 25,25 19,-1 1,-1 1,0 2,-44-15,-3-2,43 16,0 1,0 2,-2 1,1 2,-1 0,-38-1,17 2,0-2,-83-25,135 33,-55-12,-87-7,103 14,-53-12,65 10,-56-5,-74 10,123 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1:09:11.980"/>
    </inkml:context>
    <inkml:brush xml:id="br0">
      <inkml:brushProperty name="width" value="0.2" units="cm"/>
      <inkml:brushProperty name="height" value="0.2" units="cm"/>
      <inkml:brushProperty name="color" value="#AB008B"/>
      <inkml:brushProperty name="ignorePressure" value="1"/>
    </inkml:brush>
  </inkml:definitions>
  <inkml:trace contextRef="#ctx0" brushRef="#br0">400 0,'1'3,"1"1,0-1,-1 0,1-1,1 1,-1 0,0-1,1 1,-1-1,1 1,0-1,0 0,0 0,0-1,0 1,5 1,9 8,-4 1,0 1,0 0,-2 1,20 29,17 20,-24-34,-2 1,25 45,-27-41,1-2,26 31,56 74,-102-136,-1-1,1 1,-1 0,1-1,-1 1,1 0,-1-1,1 1,-1 0,1 0,-1-1,0 1,1 0,-1 0,0 0,0 0,0-1,0 1,0 0,0 0,0 0,0 0,0 0,0-1,0 1,0 0,-1 0,1 0,0-1,-1 1,1 0,0 0,-1-1,1 1,-1 0,1 0,-1-1,0 1,1-1,-1 1,1-1,-1 1,0-1,0 1,1-1,-1 1,0-1,0 0,0 1,1-1,-1 0,0 0,0 0,0 0,0 0,1 0,-1 0,-1 0,-67 3,49-3,-84 17,73-10,-48 4,-275-8,185-5,135 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16:07:04.524"/>
    </inkml:context>
    <inkml:brush xml:id="br0">
      <inkml:brushProperty name="width" value="0.2" units="cm"/>
      <inkml:brushProperty name="height" value="0.2" units="cm"/>
      <inkml:brushProperty name="color" value="#ED7D31"/>
      <inkml:brushProperty name="ignorePressure" value="1"/>
    </inkml:brush>
  </inkml:definitions>
  <inkml:trace contextRef="#ctx0" brushRef="#br0">485 1781,'-2'74,"4"87,1-143,1-1,0 1,0-1,2 0,0 0,1-1,15 31,-4-8,-2-9,1-2,0 0,1-1,41 47,-52-66,1-1,0 1,0-1,0 0,1-1,0-1,0 1,11 3,1-1,1-2,32 6,13 4,-43-9,49 6,-14-10,74-6,-119 0,1-1,15-6,15-3,-25 7,-1 0,0-2,25-14,21-9,36-3,-13 9,-34 12,-20 3,0-1,0-3,0-1,58-37,-29 11,-37 27,31-26,-51 34,0 0,-1 0,0-1,0 0,7-11,13-19,-16 26,4-3,0-2,-1 0,0 0,-1-1,14-30,-16 29,-2-2,0 0,-1 0,0 0,5-42,-2 1,1 9,-4-1,2-55,-8-320,-1 182,0 224,-1-1,0 1,-2-1,1 1,-2 0,-1 1,0 0,-11-25,-42-71,30 63,20 38,0 0,0 0,-1 0,-1 2,0 0,-1 0,0 2,-1 0,1 0,-2 1,0 1,0 1,-30-14,-62-28,-38-14,103 49,25 8,-33-7,-25-5,51 11,-1 3,-42-6,-16 12,58 2,-1-2,0-2,1 0,-40-11,37 5,0 2,-54-4,-57 9,77 2,38 2,1 0,0 2,0 0,1 3,-34 15,-12 4,52-20,1 0,-2 1,-13 12,-24 14,15-16,1 3,1 1,-66 55,64-42,0-1,-47 55,74-75,0 1,0 0,2 0,-1 2,1-1,1 1,1 1,0 0,-8 31,9-29,-1 6,1 1,0 1,1-1,-1 38,4-35,-12 61,9-60,-6 56,10 137,2-132,0-66,1 0,1-1,0 2,2-2,1 0,0 0,2 0,0-1,10 23,-1-10,2-2,0 0,1-2,46 57,-49-72,0 0,0-2,1-1,21 14,-29-23,0 0,0-2,1 1,0-1,-1-1,1 0,20 0,83-3,-61-3,108 1,-134 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16:07:04.525"/>
    </inkml:context>
    <inkml:brush xml:id="br0">
      <inkml:brushProperty name="width" value="0.2" units="cm"/>
      <inkml:brushProperty name="height" value="0.2" units="cm"/>
      <inkml:brushProperty name="color" value="#ED7D31"/>
      <inkml:brushProperty name="ignorePressure" value="1"/>
    </inkml:brush>
  </inkml:definitions>
  <inkml:trace contextRef="#ctx0" brushRef="#br0">1320 397,'-9'1,"-1"0,1 0,-1 1,1 0,-1 1,1 1,0 0,-16 9,4 2,1 1,-25 24,18-18,-39 26,45-33,-1 1,1 0,-31 35,38-37,-31 24,-7 9,5 0,27-27,0 0,-30 41,13-7,8-12,-35 62,43-70,-1 1,-1-3,-35 39,30-38,1 9,22-33,0 0,-1-1,-8 11,2-3,1 0,0 1,0 0,2 0,0 2,-12 33,10-24,-1-2,-18 34,20-43,2 0,1 1,-1 1,-6 28,9-31,-7 29,-14 90,-1 3,7-73,14-49,1 0,0 0,1 1,-4 30,4 15,3-36,-1-1,-6 40,0-27,3 1,-3 71,9 81,1-77,-3-11,3 110,1-183,2-1,1 0,2 0,18 54,-1-5,-4-7,4 0,47 103,-36-89,-26-60,1-1,-1 0,3-1,-1-1,17 22,-16-24,1 0,11 25,-14-24,1 0,18 24,-7-17,0 3,2-1,32 29,-48-50,0-2,1 1,0-2,0 0,0 0,1-1,0-1,-1 0,2-1,18 3,59 13,-62-11,49 5,122-12,-107-2,-76 0,-1-1,2-1,-2-1,1 0,-1-1,1-1,-1-1,19-13,9 0,-30 15,0-1,0 0,-1-1,12-10,60-45,-51 40,32-30,26-25,-51 46,-1-2,37-44,-61 64,-1-1,19-13,20-18,4-12,-25 27,-1-2,27-38,-26 23,0-2,40-91,-54 104,4-8,-2-2,23-69,6-23,-1 2,-4-36,-28 106,7-14,-13 51,0 0,4-31,-1-15,-2 21,-3 0,4-80,-11-445,-1 248,0 312,-1 2,0-2,-1 1,0 0,-2 0,1 1,-2 0,-10-25,-5-21,-8-19,12 39,9 21,-21-40,14 35,-17-30,-2 1,-54-70,76 112,0-2,-2 0,0 1,-19-15,22 20,1 0,-1-1,-11-17,-15-14,-16-11,19 17,-1 1,-61-42,24 26,-48-31,16 31,74 40,-110-39,111 43,0 0,-58-2,-332 10,400 1,0 0,0 1,0 1,0 1,-36 17,19-5,-67 47,84-48,-34 34,-4 3,48-44,0 0,0 1,1 0,0 0,1 1,-13 22,14-22,1-3,-1-1,1 1,-11 9,12-13,0 0,0 0,0 1,1-1,-1 1,1 0,0 0,0 1,0-1,0 0,-1 10,-20 73,17-63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2T20:47:52.980"/>
    </inkml:context>
    <inkml:brush xml:id="br0">
      <inkml:brushProperty name="width" value="0.2" units="cm"/>
      <inkml:brushProperty name="height" value="0.2" units="cm"/>
      <inkml:brushProperty name="color" value="#008C3A"/>
      <inkml:brushProperty name="ignorePressure" value="1"/>
    </inkml:brush>
  </inkml:definitions>
  <inkml:trace contextRef="#ctx0" brushRef="#br0">2722 0,'0'2,"-1"-1,0 1,1 0,-1-1,0 1,0-1,0 0,0 1,0-1,0 0,0 0,0 1,-1-1,1 0,0 0,-1 0,1 0,-1-1,1 1,-1 0,1-1,-1 1,0-1,1 1,-1-1,1 0,-4 0,-53 7,51-6,-162-1,-20 1,104 16,62-12,1 0,-26 1,-307-3,182-5,144 4,1 1,-56 14,14-3,-73 19,114-25,-52 21,54-18,-47 13,-4-4,-137 55,2 30,80-30,94-59,3-1,0 1,-47 29,74-36,-1 0,1 1,0 0,1 1,0 0,1 0,0 0,1 1,0 0,-7 22,-13 24,19-43,1-1,0 1,2 0,0 0,0 1,1-1,0 19,1-1,2 0,5 44,-4-67,1-1,1 1,0 0,0-1,1 0,0 0,1 0,0 0,0-1,1 1,0-1,1-1,-1 1,1-1,1 0,11 8,-1-3,0 0,0 0,1-2,1-1,0 0,33 9,-9-7,-33-9,0 0,0 1,0 0,0 1,-1 0,17 9,-9-3,1-2,1 0,-1-1,1 0,0-2,31 4,-1 1,128 25,-100-19,-29-7,80 27,-102-27,0-3,1 0,34 3,31 5,84 21,-40-8,30 8,-132-28,0-1,68 3,-61-7,61 11,-43-5,0-2,1-2,68-5,89 5,-132 12,-65-10,1-1,28 2,168-7,22 2,-112 17,-45-4,2-1,-36-5,0-2,50 0,360-9,-432 4,0 1,46 10,-45-7,2-1,31 2,33-8,-64-1,0 1,0 2,-1 1,1 1,32 8,-17-2,0-1,1-3,0-1,0-3,60-5,103 4,-70 21,-68-8,7 3,-50-9,0-2,50 4,283-9,-157-1,-190 0,-1-1,0 0,0 0,0-1,-1-1,1 0,-1-1,0 0,0-1,0 0,-1-1,0 0,0-1,-1 0,0-1,0 0,14-19,1-2,-2-2,-1-1,-2-1,29-64,-43 82,-1 0,0 0,-2 0,3-24,7-29,-4 23,-2-1,-2 0,-3-1,-4-76,0 32,1 78,0 1,0-1,-2 1,0-1,0 1,-1 0,-1 0,0 0,0 1,-2 0,-12-20,5 13,0 2,-1-1,-1 2,-1 0,0 1,-25-17,-55-23,39 23,29 18,-1 0,-1 2,-52-13,-30-11,63 16,-5-3,-1 2,-70-15,70 21,36 9,0 1,-27-3,27 4,-1 0,1-1,1-1,-31-12,-8-4,36 16,0 2,-1 0,-43-1,-32-6,-69-11,15 3,115 14,-45 0,53 4,1-1,0-1,-37-9,-102-31,138 37,-1 2,-34-1,31 3,-45-9,30 3,-1 3,-79 0,-1 1,18-12,73 9,-59-4,-48 13,-62-4,122-15,63 11,0 2,-27-3,-402 3,232 7,-27-3,216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16:07:04.526"/>
    </inkml:context>
    <inkml:brush xml:id="br0">
      <inkml:brushProperty name="width" value="0.2" units="cm"/>
      <inkml:brushProperty name="height" value="0.2" units="cm"/>
      <inkml:brushProperty name="color" value="#ED7D31"/>
      <inkml:brushProperty name="ignorePressure" value="1"/>
    </inkml:brush>
  </inkml:definitions>
  <inkml:trace contextRef="#ctx0" brushRef="#br0">662 0,'-8'1,"2"-1,-1 1,0 1,1 0,-1 0,1 0,-1 1,-7 6,-6 4,-22 19,6-3,-77 43,3-2,70-44,-67 29,64-34,37-17,-1 0,0 0,1 1,0 0,0-1,0 2,1 0,0 0,0 1,-7 10,10-14,1-1,0 0,0 0,-1 1,2-1,-1 0,0 1,0-1,1 0,-1 1,1 0,0 0,-1-1,1 1,0-1,0 1,0-1,1 1,-1 0,0 0,1-1,-1 1,1-1,0 0,0 1,0 0,0-1,0 0,0 0,0 1,1-2,-1 1,1 0,-1 0,1 0,-1-1,1 1,3 1,29 26,28 28,-49-45,2 1,0-1,25 13,-21-13,-2 0,23 20,58 49,-91-75,1 0,0 0,0-1,-1 0,10 2,13 10,-12-5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16:41.400"/>
    </inkml:context>
    <inkml:brush xml:id="br0">
      <inkml:brushProperty name="width" value="0.2" units="cm"/>
      <inkml:brushProperty name="height" value="0.2" units="cm"/>
      <inkml:brushProperty name="color" value="#C00000"/>
      <inkml:brushProperty name="ignorePressure" value="1"/>
    </inkml:brush>
  </inkml:definitions>
  <inkml:trace contextRef="#ctx0" brushRef="#br0">485 1781,'-2'74,"4"87,1-143,1-1,0 1,0-1,2 0,0 0,1-1,15 31,-4-8,-2-9,1-2,0 0,1-1,41 47,-52-66,1-1,0 1,0-1,0 0,1-1,0-1,0 1,11 3,1-1,1-2,32 6,13 4,-43-9,49 6,-14-10,74-6,-119 0,1-1,15-6,15-3,-25 7,-1 0,0-2,25-14,21-9,36-3,-13 9,-34 12,-20 3,0-1,0-3,0-1,58-37,-29 11,-37 27,31-26,-51 34,0 0,-1 0,0-1,0 0,7-11,13-19,-16 26,4-3,0-2,-1 0,0 0,-1-1,14-30,-16 29,-2-2,0 0,-1 0,0 0,5-42,-2 1,1 9,-4-1,2-55,-8-320,-1 182,0 224,-1-1,0 1,-2-1,1 1,-2 0,-1 1,0 0,-11-25,-42-71,30 63,20 38,0 0,0 0,-1 0,-1 2,0 0,-1 0,0 2,-1 0,1 0,-2 1,0 1,0 1,-30-14,-62-28,-38-14,103 49,25 8,-33-7,-25-5,51 11,-1 3,-42-6,-16 12,58 2,-1-2,0-2,1 0,-40-11,37 5,0 2,-54-4,-57 9,77 2,38 2,1 0,0 2,0 0,1 3,-34 15,-12 4,52-20,1 0,-2 1,-13 12,-24 14,15-16,1 3,1 1,-66 55,64-42,0-1,-47 55,74-75,0 1,0 0,2 0,-1 2,1-1,1 1,1 1,0 0,-8 31,9-29,-1 6,1 1,0 1,1-1,-1 38,4-35,-12 61,9-60,-6 56,10 137,2-132,0-66,1 0,1-1,0 2,2-2,1 0,0 0,2 0,0-1,10 23,-1-10,2-2,0 0,1-2,46 57,-49-72,0 0,0-2,1-1,21 14,-29-23,0 0,0-2,1 1,0-1,-1-1,1 0,20 0,83-3,-61-3,108 1,-134 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16:41.401"/>
    </inkml:context>
    <inkml:brush xml:id="br0">
      <inkml:brushProperty name="width" value="0.2" units="cm"/>
      <inkml:brushProperty name="height" value="0.2" units="cm"/>
      <inkml:brushProperty name="color" value="#C00000"/>
      <inkml:brushProperty name="ignorePressure" value="1"/>
    </inkml:brush>
  </inkml:definitions>
  <inkml:trace contextRef="#ctx0" brushRef="#br0">1320 397,'-9'1,"-1"0,1 0,-1 1,1 0,-1 1,1 1,0 0,-16 9,4 2,1 1,-25 24,18-18,-39 26,45-33,-1 1,1 0,-31 35,38-37,-31 24,-7 9,5 0,27-27,0 0,-30 41,13-7,8-12,-35 62,43-70,-1 1,-1-3,-35 39,30-38,1 9,22-33,0 0,-1-1,-8 11,2-3,1 0,0 1,0 0,2 0,0 2,-12 33,10-24,-1-2,-18 34,20-43,2 0,1 1,-1 1,-6 28,9-31,-7 29,-14 90,-1 3,7-73,14-49,1 0,0 0,1 1,-4 30,4 15,3-36,-1-1,-6 40,0-27,3 1,-3 71,9 81,1-77,-3-11,3 110,1-183,2-1,1 0,2 0,18 54,-1-5,-4-7,4 0,47 103,-36-89,-26-60,1-1,-1 0,3-1,-1-1,17 22,-16-24,1 0,11 25,-14-24,1 0,18 24,-7-17,0 3,2-1,32 29,-48-50,0-2,1 1,0-2,0 0,0 0,1-1,0-1,-1 0,2-1,18 3,59 13,-62-11,49 5,122-12,-107-2,-76 0,-1-1,2-1,-2-1,1 0,-1-1,1-1,-1-1,19-13,9 0,-30 15,0-1,0 0,-1-1,12-10,60-45,-51 40,32-30,26-25,-51 46,-1-2,37-44,-61 64,-1-1,19-13,20-18,4-12,-25 27,-1-2,27-38,-26 23,0-2,40-91,-54 104,4-8,-2-2,23-69,6-23,-1 2,-4-36,-28 106,7-14,-13 51,0 0,4-31,-1-15,-2 21,-3 0,4-80,-11-445,-1 248,0 312,-1 2,0-2,-1 1,0 0,-2 0,1 1,-2 0,-10-25,-5-21,-8-19,12 39,9 21,-21-40,14 35,-17-30,-2 1,-54-70,76 112,0-2,-2 0,0 1,-19-15,22 20,1 0,-1-1,-11-17,-15-14,-16-11,19 17,-1 1,-61-42,24 26,-48-31,16 31,74 40,-110-39,111 43,0 0,-58-2,-332 10,400 1,0 0,0 1,0 1,0 1,-36 17,19-5,-67 47,84-48,-34 34,-4 3,48-44,0 0,0 1,1 0,0 0,1 1,-13 22,14-22,1-3,-1-1,1 1,-11 9,12-13,0 0,0 0,0 1,1-1,-1 1,1 0,0 0,0 1,0-1,0 0,-1 10,-20 73,17-63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16:41.403"/>
    </inkml:context>
    <inkml:brush xml:id="br0">
      <inkml:brushProperty name="width" value="0.2" units="cm"/>
      <inkml:brushProperty name="height" value="0.2" units="cm"/>
      <inkml:brushProperty name="color" value="#C00000"/>
      <inkml:brushProperty name="ignorePressure" value="1"/>
    </inkml:brush>
  </inkml:definitions>
  <inkml:trace contextRef="#ctx0" brushRef="#br0">662 0,'-8'1,"2"-1,-1 1,0 1,1 0,-1 0,1 0,-1 1,-7 6,-6 4,-22 19,6-3,-77 43,3-2,70-44,-67 29,64-34,37-17,-1 0,0 0,1 1,0 0,0-1,0 2,1 0,0 0,0 1,-7 10,10-14,1-1,0 0,0 0,-1 1,2-1,-1 0,0 1,0-1,1 0,-1 1,1 0,0 0,-1-1,1 1,0-1,0 1,0-1,1 1,-1 0,0 0,1-1,-1 1,1-1,0 0,0 1,0 0,0-1,0 0,0 0,0 1,1-2,-1 1,1 0,-1 0,1 0,-1-1,1 1,3 1,29 26,28 28,-49-45,2 1,0-1,25 13,-21-13,-2 0,23 20,58 49,-91-75,1 0,0 0,0-1,-1 0,10 2,13 10,-12-5</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16:41.400"/>
    </inkml:context>
    <inkml:brush xml:id="br0">
      <inkml:brushProperty name="width" value="0.2" units="cm"/>
      <inkml:brushProperty name="height" value="0.2" units="cm"/>
      <inkml:brushProperty name="color" value="#C00000"/>
      <inkml:brushProperty name="ignorePressure" value="1"/>
    </inkml:brush>
  </inkml:definitions>
  <inkml:trace contextRef="#ctx0" brushRef="#br0">485 1781,'-2'74,"4"87,1-143,1-1,0 1,0-1,2 0,0 0,1-1,15 31,-4-8,-2-9,1-2,0 0,1-1,41 47,-52-66,1-1,0 1,0-1,0 0,1-1,0-1,0 1,11 3,1-1,1-2,32 6,13 4,-43-9,49 6,-14-10,74-6,-119 0,1-1,15-6,15-3,-25 7,-1 0,0-2,25-14,21-9,36-3,-13 9,-34 12,-20 3,0-1,0-3,0-1,58-37,-29 11,-37 27,31-26,-51 34,0 0,-1 0,0-1,0 0,7-11,13-19,-16 26,4-3,0-2,-1 0,0 0,-1-1,14-30,-16 29,-2-2,0 0,-1 0,0 0,5-42,-2 1,1 9,-4-1,2-55,-8-320,-1 182,0 224,-1-1,0 1,-2-1,1 1,-2 0,-1 1,0 0,-11-25,-42-71,30 63,20 38,0 0,0 0,-1 0,-1 2,0 0,-1 0,0 2,-1 0,1 0,-2 1,0 1,0 1,-30-14,-62-28,-38-14,103 49,25 8,-33-7,-25-5,51 11,-1 3,-42-6,-16 12,58 2,-1-2,0-2,1 0,-40-11,37 5,0 2,-54-4,-57 9,77 2,38 2,1 0,0 2,0 0,1 3,-34 15,-12 4,52-20,1 0,-2 1,-13 12,-24 14,15-16,1 3,1 1,-66 55,64-42,0-1,-47 55,74-75,0 1,0 0,2 0,-1 2,1-1,1 1,1 1,0 0,-8 31,9-29,-1 6,1 1,0 1,1-1,-1 38,4-35,-12 61,9-60,-6 56,10 137,2-132,0-66,1 0,1-1,0 2,2-2,1 0,0 0,2 0,0-1,10 23,-1-10,2-2,0 0,1-2,46 57,-49-72,0 0,0-2,1-1,21 14,-29-23,0 0,0-2,1 1,0-1,-1-1,1 0,20 0,83-3,-61-3,108 1,-134 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16:41.401"/>
    </inkml:context>
    <inkml:brush xml:id="br0">
      <inkml:brushProperty name="width" value="0.2" units="cm"/>
      <inkml:brushProperty name="height" value="0.2" units="cm"/>
      <inkml:brushProperty name="color" value="#C00000"/>
      <inkml:brushProperty name="ignorePressure" value="1"/>
    </inkml:brush>
  </inkml:definitions>
  <inkml:trace contextRef="#ctx0" brushRef="#br0">1320 397,'-9'1,"-1"0,1 0,-1 1,1 0,-1 1,1 1,0 0,-16 9,4 2,1 1,-25 24,18-18,-39 26,45-33,-1 1,1 0,-31 35,38-37,-31 24,-7 9,5 0,27-27,0 0,-30 41,13-7,8-12,-35 62,43-70,-1 1,-1-3,-35 39,30-38,1 9,22-33,0 0,-1-1,-8 11,2-3,1 0,0 1,0 0,2 0,0 2,-12 33,10-24,-1-2,-18 34,20-43,2 0,1 1,-1 1,-6 28,9-31,-7 29,-14 90,-1 3,7-73,14-49,1 0,0 0,1 1,-4 30,4 15,3-36,-1-1,-6 40,0-27,3 1,-3 71,9 81,1-77,-3-11,3 110,1-183,2-1,1 0,2 0,18 54,-1-5,-4-7,4 0,47 103,-36-89,-26-60,1-1,-1 0,3-1,-1-1,17 22,-16-24,1 0,11 25,-14-24,1 0,18 24,-7-17,0 3,2-1,32 29,-48-50,0-2,1 1,0-2,0 0,0 0,1-1,0-1,-1 0,2-1,18 3,59 13,-62-11,49 5,122-12,-107-2,-76 0,-1-1,2-1,-2-1,1 0,-1-1,1-1,-1-1,19-13,9 0,-30 15,0-1,0 0,-1-1,12-10,60-45,-51 40,32-30,26-25,-51 46,-1-2,37-44,-61 64,-1-1,19-13,20-18,4-12,-25 27,-1-2,27-38,-26 23,0-2,40-91,-54 104,4-8,-2-2,23-69,6-23,-1 2,-4-36,-28 106,7-14,-13 51,0 0,4-31,-1-15,-2 21,-3 0,4-80,-11-445,-1 248,0 312,-1 2,0-2,-1 1,0 0,-2 0,1 1,-2 0,-10-25,-5-21,-8-19,12 39,9 21,-21-40,14 35,-17-30,-2 1,-54-70,76 112,0-2,-2 0,0 1,-19-15,22 20,1 0,-1-1,-11-17,-15-14,-16-11,19 17,-1 1,-61-42,24 26,-48-31,16 31,74 40,-110-39,111 43,0 0,-58-2,-332 10,400 1,0 0,0 1,0 1,0 1,-36 17,19-5,-67 47,84-48,-34 34,-4 3,48-44,0 0,0 1,1 0,0 0,1 1,-13 22,14-22,1-3,-1-1,1 1,-11 9,12-13,0 0,0 0,0 1,1-1,-1 1,1 0,0 0,0 1,0-1,0 0,-1 10,-20 73,17-63</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21:16:41.403"/>
    </inkml:context>
    <inkml:brush xml:id="br0">
      <inkml:brushProperty name="width" value="0.2" units="cm"/>
      <inkml:brushProperty name="height" value="0.2" units="cm"/>
      <inkml:brushProperty name="color" value="#C00000"/>
      <inkml:brushProperty name="ignorePressure" value="1"/>
    </inkml:brush>
  </inkml:definitions>
  <inkml:trace contextRef="#ctx0" brushRef="#br0">662 0,'-8'1,"2"-1,-1 1,0 1,1 0,-1 0,1 0,-1 1,-7 6,-6 4,-22 19,6-3,-77 43,3-2,70-44,-67 29,64-34,37-17,-1 0,0 0,1 1,0 0,0-1,0 2,1 0,0 0,0 1,-7 10,10-14,1-1,0 0,0 0,-1 1,2-1,-1 0,0 1,0-1,1 0,-1 1,1 0,0 0,-1-1,1 1,0-1,0 1,0-1,1 1,-1 0,0 0,1-1,-1 1,1-1,0 0,0 1,0 0,0-1,0 0,0 0,0 1,1-2,-1 1,1 0,-1 0,1 0,-1-1,1 1,3 1,29 26,28 28,-49-45,2 1,0-1,25 13,-21-13,-2 0,23 20,58 49,-91-75,1 0,0 0,0-1,-1 0,10 2,13 10,-12-5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1:09:23.684"/>
    </inkml:context>
    <inkml:brush xml:id="br0">
      <inkml:brushProperty name="width" value="0.2" units="cm"/>
      <inkml:brushProperty name="height" value="0.2" units="cm"/>
      <inkml:brushProperty name="color" value="#C00000"/>
      <inkml:brushProperty name="ignorePressure" value="1"/>
    </inkml:brush>
  </inkml:definitions>
  <inkml:trace contextRef="#ctx0" brushRef="#br0">919 37,'-56'0,"-124"4,154-1,0 1,0 0,1 2,-47 18,46-15,0-1,-30 5,35-9,-1 1,1 2,-32 12,46-15,0-1,1 1,-1 1,1-1,0 1,0 0,1 1,-1-1,1 1,0 0,1 0,0 1,0-1,-4 10,-89 182,82-162,2 0,2 1,2 0,-8 57,2-14,8-51,2 0,-2 45,6 312,3-172,-1-195,1 0,1 0,0-1,2 1,0-1,1 0,1 0,15 28,-2-10,2 0,51 61,-28-47,-25-29,29 40,-41-51,0-1,1 0,-1 0,2 0,13 8,-12-8,-1-1,0 1,0 1,9 11,5 6,1 0,2-2,41 32,-27-24,-25-18,1-1,0-1,1-1,1 0,0-2,0 0,1-1,0-1,1-1,0 0,0-2,0-1,0 0,32 1,-11-5,-1-2,72-12,-89 9,0-1,-1-2,0 0,-1-1,0-1,24-15,21-13,-44 27,0-2,-1-1,0-1,35-31,-41 28,-1 0,-1-1,-1 0,17-33,8-12,-13 21,39-91,-49 97,52-122,-54 126,-1-1,-2-1,-1 1,-2-2,-1 1,-2-1,-1-67,-3 49,-5-92,2 127,0 0,-1 1,0-1,-2 1,-12-30,-20-40,27 59,-1 0,-1 0,-2 1,-26-37,27 45,-23-43,29 47,0 0,-1 1,-1 0,-1 1,-20-22,-11-5,1 2,-60-45,54 49,24 16,-2 1,-45-24,33 22,-60-44,39 23,43 32,0 1,0 1,-1 0,0 1,0 0,-1 2,1 0,-29-3,-9 2,-74 5,86 0,11 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1:09:23.685"/>
    </inkml:context>
    <inkml:brush xml:id="br0">
      <inkml:brushProperty name="width" value="0.2" units="cm"/>
      <inkml:brushProperty name="height" value="0.2" units="cm"/>
      <inkml:brushProperty name="color" value="#C00000"/>
      <inkml:brushProperty name="ignorePressure" value="1"/>
    </inkml:brush>
  </inkml:definitions>
  <inkml:trace contextRef="#ctx0" brushRef="#br0">573 0,'-6'2,"-1"0,1 0,0 0,0 1,0 0,1 0,-10 6,3-1,-21 10,18-10,1-1,0 2,1 0,-1 0,2 1,-1 1,-18 21,-6 20,3 0,2 3,-39 87,46-79,-30 111,47-138,-4 44,-3 16,-21 80,28-123,2 0,2 0,2 0,6 61,0 6,-4-115,-1 40,2 0,2-1,15 78,-9-77,4 62,1 9,0-40,-4-9,3-1,3-1,27 71,45 125,-86-256,3 9,1-1,1 1,0-1,1 0,1-1,10 13,-6-8,-1 0,11 22,-9-13,0 0,32 41,-40-59,0-1,0 0,1 0,0 0,0-1,1 0,-1-1,1 0,0 0,1 0,-1-1,16 5,24 3,0-2,0-2,83 3,329-13,-427 0,0-2,0-2,61-18,-41 10,-30 8,-1 0,0-2,0 0,-1-2,0 0,-1-1,0-1,-1-1,0-1,-1-1,-1 0,0-1,18-23,-25 28,0 0,1 1,19-15,-19 17,0-1,-1 0,0 0,15-20,13-30,-3-2,32-73,-51 95,-2 0,-1-1,8-48,13-126,-25 146,6-13,-8 52,-2 0,2-43,-5 42,-1-1,-1 1,-2 0,-1-1,-2 1,0 0,-17-48,-7-8,24 65,-1 0,-2 1,0 0,-1 0,-17-28,4 13,2-1,-26-62,-17-32,49 106,-16-31,-2 1,-3 2,-2 2,-60-64,61 72,28 31,0 1,-1 0,-13-11,-129-87,62 48,-93-55,160 104,0 0,0 2,-1 0,0 1,-45-8,-18-6,52 13,-71-8,4 1,48 8,-1 2,0 3,-90 5,38 1,93-3,0 1,-1 0,1 1,-25 7,16-1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1:09:23.686"/>
    </inkml:context>
    <inkml:brush xml:id="br0">
      <inkml:brushProperty name="width" value="0.2" units="cm"/>
      <inkml:brushProperty name="height" value="0.2" units="cm"/>
      <inkml:brushProperty name="color" value="#C00000"/>
      <inkml:brushProperty name="ignorePressure" value="1"/>
    </inkml:brush>
  </inkml:definitions>
  <inkml:trace contextRef="#ctx0" brushRef="#br0">932 1,'-8'0,"0"0,0 1,0 0,0 0,0 1,0 0,1 1,-1 0,1 0,-1 0,-9 7,0 2,1 1,0 1,-14 16,4-5,-58 48,-170 112,90-70,93-69,54-37,0 1,1 1,0 1,0 0,1 1,1 0,-18 22,31-33,0-1,0 1,0-1,1 1,-1-1,1 1,-1-1,1 1,-1 0,1-1,0 1,0 0,0-1,0 1,0 0,0-1,0 1,1 0,-1-1,0 1,1 0,0-1,-1 1,1-1,0 1,0-1,0 1,0-1,0 0,0 0,0 1,0-1,3 2,4 4,2 0,-1 0,1-1,11 5,2 2,13 9,1-3,0 0,2-3,0-1,42 10,-59-18,0 2,36 18,22 9,22-8,-80-24,0 1,-1 1,1 1,-1 1,0 1,34 20,-33-16,1-1,1 0,-1-2,51 15,-15-6,-4-4,-29-11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5015A-FD37-4F90-8024-FC33D3808423}" type="datetimeFigureOut">
              <a:rPr lang="en-US" smtClean="0"/>
              <a:t>3/12/2021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D54D7A-3EFB-4D84-B197-F076DEC41B81}" type="slidenum">
              <a:rPr lang="en-US" smtClean="0"/>
              <a:t>‹#›</a:t>
            </a:fld>
            <a:endParaRPr lang="en-US"/>
          </a:p>
        </p:txBody>
      </p:sp>
    </p:spTree>
    <p:extLst>
      <p:ext uri="{BB962C8B-B14F-4D97-AF65-F5344CB8AC3E}">
        <p14:creationId xmlns:p14="http://schemas.microsoft.com/office/powerpoint/2010/main" val="2958175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dirty="0">
                <a:solidFill>
                  <a:srgbClr val="000000"/>
                </a:solidFill>
                <a:effectLst/>
                <a:latin typeface="Calibri" panose="020F0502020204030204" pitchFamily="34" charset="0"/>
              </a:rPr>
              <a:t>Pointer – mouse!!</a:t>
            </a:r>
          </a:p>
        </p:txBody>
      </p:sp>
      <p:sp>
        <p:nvSpPr>
          <p:cNvPr id="4" name="Slide Number Placeholder 3"/>
          <p:cNvSpPr>
            <a:spLocks noGrp="1"/>
          </p:cNvSpPr>
          <p:nvPr>
            <p:ph type="sldNum" sz="quarter" idx="10"/>
          </p:nvPr>
        </p:nvSpPr>
        <p:spPr/>
        <p:txBody>
          <a:bodyPr/>
          <a:lstStyle/>
          <a:p>
            <a:fld id="{169A5A26-DEC6-1B49-B6A6-53C540BEAA4A}" type="slidenum">
              <a:rPr lang="en-CA" smtClean="0"/>
              <a:t>1</a:t>
            </a:fld>
            <a:endParaRPr lang="en-CA"/>
          </a:p>
        </p:txBody>
      </p:sp>
    </p:spTree>
    <p:extLst>
      <p:ext uri="{BB962C8B-B14F-4D97-AF65-F5344CB8AC3E}">
        <p14:creationId xmlns:p14="http://schemas.microsoft.com/office/powerpoint/2010/main" val="2709072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looks more like this this.  Because - </a:t>
            </a:r>
          </a:p>
        </p:txBody>
      </p:sp>
      <p:sp>
        <p:nvSpPr>
          <p:cNvPr id="4" name="Slide Number Placeholder 3"/>
          <p:cNvSpPr>
            <a:spLocks noGrp="1"/>
          </p:cNvSpPr>
          <p:nvPr>
            <p:ph type="sldNum" sz="quarter" idx="5"/>
          </p:nvPr>
        </p:nvSpPr>
        <p:spPr/>
        <p:txBody>
          <a:bodyPr/>
          <a:lstStyle/>
          <a:p>
            <a:fld id="{D1D54D7A-3EFB-4D84-B197-F076DEC41B81}" type="slidenum">
              <a:rPr lang="en-US" smtClean="0"/>
              <a:t>12</a:t>
            </a:fld>
            <a:endParaRPr lang="en-US"/>
          </a:p>
        </p:txBody>
      </p:sp>
    </p:spTree>
    <p:extLst>
      <p:ext uri="{BB962C8B-B14F-4D97-AF65-F5344CB8AC3E}">
        <p14:creationId xmlns:p14="http://schemas.microsoft.com/office/powerpoint/2010/main" val="2930605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Designing a visualization involves a series of decisions, and each design decision can afford different interpretations.</a:t>
            </a:r>
          </a:p>
          <a:p>
            <a:endParaRPr lang="en-US" dirty="0"/>
          </a:p>
          <a:p>
            <a:r>
              <a:rPr lang="en-US" dirty="0"/>
              <a:t>You saw that from the earlier Georgia coved case example, the way the bars were spatially arranged really changed how the chart could be understood.</a:t>
            </a:r>
          </a:p>
          <a:p>
            <a:endParaRPr lang="en-US" dirty="0"/>
          </a:p>
        </p:txBody>
      </p:sp>
      <p:sp>
        <p:nvSpPr>
          <p:cNvPr id="4" name="Slide Number Placeholder 3"/>
          <p:cNvSpPr>
            <a:spLocks noGrp="1"/>
          </p:cNvSpPr>
          <p:nvPr>
            <p:ph type="sldNum" sz="quarter" idx="5"/>
          </p:nvPr>
        </p:nvSpPr>
        <p:spPr/>
        <p:txBody>
          <a:bodyPr/>
          <a:lstStyle/>
          <a:p>
            <a:fld id="{D1D54D7A-3EFB-4D84-B197-F076DEC41B81}" type="slidenum">
              <a:rPr lang="en-US" smtClean="0"/>
              <a:t>13</a:t>
            </a:fld>
            <a:endParaRPr lang="en-US"/>
          </a:p>
        </p:txBody>
      </p:sp>
    </p:spTree>
    <p:extLst>
      <p:ext uri="{BB962C8B-B14F-4D97-AF65-F5344CB8AC3E}">
        <p14:creationId xmlns:p14="http://schemas.microsoft.com/office/powerpoint/2010/main" val="3070926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latin typeface="Arial" panose="020B0604020202020204" pitchFamily="34" charset="0"/>
              </a:rPr>
              <a:t>To help visualization designers make these decisions, visualization researchers have been studying how different design choices could lead to different viewer tasks and conclusions.</a:t>
            </a:r>
          </a:p>
          <a:p>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For example, bar charts makes you think of discrete bins, pie charts make you think about </a:t>
            </a:r>
            <a:r>
              <a:rPr lang="en-US" sz="1200" dirty="0" err="1">
                <a:solidFill>
                  <a:srgbClr val="000000"/>
                </a:solidFill>
                <a:latin typeface="Arial" panose="020B0604020202020204" pitchFamily="34" charset="0"/>
              </a:rPr>
              <a:t>porpotions</a:t>
            </a:r>
            <a:r>
              <a:rPr lang="en-US" sz="1200" dirty="0">
                <a:solidFill>
                  <a:srgbClr val="000000"/>
                </a:solidFill>
                <a:latin typeface="Arial" panose="020B0604020202020204" pitchFamily="34" charset="0"/>
              </a:rPr>
              <a:t>, and line charts emphasize trends. </a:t>
            </a:r>
          </a:p>
          <a:p>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They have incorporated these results into visualization recommendation system to help designers make these decisions and generate more effective visualizations for there data. </a:t>
            </a:r>
            <a:endParaRPr lang="en-US" dirty="0"/>
          </a:p>
        </p:txBody>
      </p:sp>
      <p:sp>
        <p:nvSpPr>
          <p:cNvPr id="4" name="Slide Number Placeholder 3"/>
          <p:cNvSpPr>
            <a:spLocks noGrp="1"/>
          </p:cNvSpPr>
          <p:nvPr>
            <p:ph type="sldNum" sz="quarter" idx="5"/>
          </p:nvPr>
        </p:nvSpPr>
        <p:spPr/>
        <p:txBody>
          <a:bodyPr/>
          <a:lstStyle/>
          <a:p>
            <a:fld id="{D1D54D7A-3EFB-4D84-B197-F076DEC41B81}" type="slidenum">
              <a:rPr lang="en-US" smtClean="0"/>
              <a:t>14</a:t>
            </a:fld>
            <a:endParaRPr lang="en-US"/>
          </a:p>
        </p:txBody>
      </p:sp>
    </p:spTree>
    <p:extLst>
      <p:ext uri="{BB962C8B-B14F-4D97-AF65-F5344CB8AC3E}">
        <p14:creationId xmlns:p14="http://schemas.microsoft.com/office/powerpoint/2010/main" val="2928634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latin typeface="Arial" panose="020B0604020202020204" pitchFamily="34" charset="0"/>
              </a:rPr>
              <a:t>Here is what these type of systems tend to look like. </a:t>
            </a:r>
          </a:p>
          <a:p>
            <a:r>
              <a:rPr lang="en-US" sz="1200" dirty="0">
                <a:solidFill>
                  <a:srgbClr val="000000"/>
                </a:solidFill>
                <a:latin typeface="Arial" panose="020B0604020202020204" pitchFamily="34" charset="0"/>
              </a:rPr>
              <a:t>Here we have the Ask Data tool built by Tableau, which recommends visualizations based on user queries. </a:t>
            </a:r>
          </a:p>
          <a:p>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when viewers ask a question, such as asking the system to show the change in Daily Price over time, *click</a:t>
            </a:r>
          </a:p>
          <a:p>
            <a:r>
              <a:rPr lang="en-US" sz="1200" dirty="0">
                <a:solidFill>
                  <a:srgbClr val="000000"/>
                </a:solidFill>
                <a:latin typeface="Arial" panose="020B0604020202020204" pitchFamily="34" charset="0"/>
              </a:rPr>
              <a:t>They could type this using natural language,</a:t>
            </a:r>
          </a:p>
          <a:p>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these recommendation system would recommend a visualization to help the viewer answer this question.</a:t>
            </a:r>
          </a:p>
          <a:p>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For this example, the system would likely recommend a line chart to emphasize the change over time, *click</a:t>
            </a:r>
          </a:p>
          <a:p>
            <a:r>
              <a:rPr lang="en-US" sz="1200" dirty="0">
                <a:solidFill>
                  <a:srgbClr val="000000"/>
                </a:solidFill>
                <a:latin typeface="Arial" panose="020B0604020202020204" pitchFamily="34" charset="0"/>
              </a:rPr>
              <a:t>Rather than showing a bar chart where data is discretized into bins. *click</a:t>
            </a:r>
          </a:p>
          <a:p>
            <a:endParaRPr lang="en-US" sz="1200" dirty="0">
              <a:solidFill>
                <a:srgbClr val="000000"/>
              </a:solidFill>
              <a:latin typeface="Arial" panose="020B0604020202020204" pitchFamily="34" charset="0"/>
            </a:endParaRPr>
          </a:p>
          <a:p>
            <a:r>
              <a:rPr lang="en-US" sz="1200" dirty="0">
                <a:solidFill>
                  <a:srgbClr val="000000"/>
                </a:solidFill>
                <a:latin typeface="Arial" panose="020B0604020202020204" pitchFamily="34" charset="0"/>
              </a:rPr>
              <a:t>But there is a lot more we need to research still to refine visualization recommendation tools like this.</a:t>
            </a:r>
          </a:p>
        </p:txBody>
      </p:sp>
      <p:sp>
        <p:nvSpPr>
          <p:cNvPr id="4" name="Slide Number Placeholder 3"/>
          <p:cNvSpPr>
            <a:spLocks noGrp="1"/>
          </p:cNvSpPr>
          <p:nvPr>
            <p:ph type="sldNum" sz="quarter" idx="5"/>
          </p:nvPr>
        </p:nvSpPr>
        <p:spPr/>
        <p:txBody>
          <a:bodyPr/>
          <a:lstStyle/>
          <a:p>
            <a:fld id="{D1D54D7A-3EFB-4D84-B197-F076DEC41B81}" type="slidenum">
              <a:rPr lang="en-US" smtClean="0"/>
              <a:t>15</a:t>
            </a:fld>
            <a:endParaRPr lang="en-US"/>
          </a:p>
        </p:txBody>
      </p:sp>
    </p:spTree>
    <p:extLst>
      <p:ext uri="{BB962C8B-B14F-4D97-AF65-F5344CB8AC3E}">
        <p14:creationId xmlns:p14="http://schemas.microsoft.com/office/powerpoint/2010/main" val="2819974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let’s say the user wants to know how Company A did compared to Company B in Revenue,</a:t>
            </a:r>
          </a:p>
          <a:p>
            <a:endParaRPr lang="en-US" dirty="0"/>
          </a:p>
          <a:p>
            <a:r>
              <a:rPr lang="en-US" dirty="0"/>
              <a:t>What should the recommendation system show us? Should it show us the data like this, or like this?</a:t>
            </a:r>
          </a:p>
          <a:p>
            <a:endParaRPr lang="en-US" dirty="0"/>
          </a:p>
        </p:txBody>
      </p:sp>
      <p:sp>
        <p:nvSpPr>
          <p:cNvPr id="4" name="Slide Number Placeholder 3"/>
          <p:cNvSpPr>
            <a:spLocks noGrp="1"/>
          </p:cNvSpPr>
          <p:nvPr>
            <p:ph type="sldNum" sz="quarter" idx="5"/>
          </p:nvPr>
        </p:nvSpPr>
        <p:spPr/>
        <p:txBody>
          <a:bodyPr/>
          <a:lstStyle/>
          <a:p>
            <a:fld id="{D1D54D7A-3EFB-4D84-B197-F076DEC41B81}" type="slidenum">
              <a:rPr lang="en-US" smtClean="0"/>
              <a:t>16</a:t>
            </a:fld>
            <a:endParaRPr lang="en-US"/>
          </a:p>
        </p:txBody>
      </p:sp>
    </p:spTree>
    <p:extLst>
      <p:ext uri="{BB962C8B-B14F-4D97-AF65-F5344CB8AC3E}">
        <p14:creationId xmlns:p14="http://schemas.microsoft.com/office/powerpoint/2010/main" val="2627667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it could show it to us like this, or like this instead. </a:t>
            </a:r>
          </a:p>
        </p:txBody>
      </p:sp>
      <p:sp>
        <p:nvSpPr>
          <p:cNvPr id="4" name="Slide Number Placeholder 3"/>
          <p:cNvSpPr>
            <a:spLocks noGrp="1"/>
          </p:cNvSpPr>
          <p:nvPr>
            <p:ph type="sldNum" sz="quarter" idx="5"/>
          </p:nvPr>
        </p:nvSpPr>
        <p:spPr/>
        <p:txBody>
          <a:bodyPr/>
          <a:lstStyle/>
          <a:p>
            <a:fld id="{D1D54D7A-3EFB-4D84-B197-F076DEC41B81}" type="slidenum">
              <a:rPr lang="en-US" smtClean="0"/>
              <a:t>17</a:t>
            </a:fld>
            <a:endParaRPr lang="en-US"/>
          </a:p>
        </p:txBody>
      </p:sp>
    </p:spTree>
    <p:extLst>
      <p:ext uri="{BB962C8B-B14F-4D97-AF65-F5344CB8AC3E}">
        <p14:creationId xmlns:p14="http://schemas.microsoft.com/office/powerpoint/2010/main" val="95276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maybe, it could recommend the visualization like this, or like this.</a:t>
            </a:r>
          </a:p>
          <a:p>
            <a:endParaRPr lang="en-US" dirty="0"/>
          </a:p>
          <a:p>
            <a:r>
              <a:rPr lang="en-US" dirty="0"/>
              <a:t>I could go on for a couple hours, and you get my point – </a:t>
            </a:r>
          </a:p>
          <a:p>
            <a:endParaRPr lang="en-US" dirty="0"/>
          </a:p>
          <a:p>
            <a:r>
              <a:rPr lang="en-US" dirty="0"/>
              <a:t>there are so many design decisions that goes into visualizing even a simple set of data, and each design decision could lead to a different viewer take-away.</a:t>
            </a:r>
          </a:p>
        </p:txBody>
      </p:sp>
      <p:sp>
        <p:nvSpPr>
          <p:cNvPr id="4" name="Slide Number Placeholder 3"/>
          <p:cNvSpPr>
            <a:spLocks noGrp="1"/>
          </p:cNvSpPr>
          <p:nvPr>
            <p:ph type="sldNum" sz="quarter" idx="5"/>
          </p:nvPr>
        </p:nvSpPr>
        <p:spPr/>
        <p:txBody>
          <a:bodyPr/>
          <a:lstStyle/>
          <a:p>
            <a:fld id="{D1D54D7A-3EFB-4D84-B197-F076DEC41B81}" type="slidenum">
              <a:rPr lang="en-US" smtClean="0"/>
              <a:t>18</a:t>
            </a:fld>
            <a:endParaRPr lang="en-US"/>
          </a:p>
        </p:txBody>
      </p:sp>
    </p:spTree>
    <p:extLst>
      <p:ext uri="{BB962C8B-B14F-4D97-AF65-F5344CB8AC3E}">
        <p14:creationId xmlns:p14="http://schemas.microsoft.com/office/powerpoint/2010/main" val="1384894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experience it ourselves: </a:t>
            </a:r>
          </a:p>
          <a:p>
            <a:endParaRPr lang="en-US" dirty="0"/>
          </a:p>
          <a:p>
            <a:r>
              <a:rPr lang="en-US" dirty="0"/>
              <a:t>What do you conclude from this? </a:t>
            </a:r>
          </a:p>
        </p:txBody>
      </p:sp>
      <p:sp>
        <p:nvSpPr>
          <p:cNvPr id="4" name="Slide Number Placeholder 3"/>
          <p:cNvSpPr>
            <a:spLocks noGrp="1"/>
          </p:cNvSpPr>
          <p:nvPr>
            <p:ph type="sldNum" sz="quarter" idx="5"/>
          </p:nvPr>
        </p:nvSpPr>
        <p:spPr/>
        <p:txBody>
          <a:bodyPr/>
          <a:lstStyle/>
          <a:p>
            <a:fld id="{D1D54D7A-3EFB-4D84-B197-F076DEC41B81}" type="slidenum">
              <a:rPr lang="en-US" smtClean="0"/>
              <a:t>19</a:t>
            </a:fld>
            <a:endParaRPr lang="en-US"/>
          </a:p>
        </p:txBody>
      </p:sp>
    </p:spTree>
    <p:extLst>
      <p:ext uri="{BB962C8B-B14F-4D97-AF65-F5344CB8AC3E}">
        <p14:creationId xmlns:p14="http://schemas.microsoft.com/office/powerpoint/2010/main" val="2943037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D54D7A-3EFB-4D84-B197-F076DEC41B81}" type="slidenum">
              <a:rPr lang="en-US" smtClean="0"/>
              <a:t>20</a:t>
            </a:fld>
            <a:endParaRPr lang="en-US"/>
          </a:p>
        </p:txBody>
      </p:sp>
    </p:spTree>
    <p:extLst>
      <p:ext uri="{BB962C8B-B14F-4D97-AF65-F5344CB8AC3E}">
        <p14:creationId xmlns:p14="http://schemas.microsoft.com/office/powerpoint/2010/main" val="3452445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this?</a:t>
            </a:r>
          </a:p>
        </p:txBody>
      </p:sp>
      <p:sp>
        <p:nvSpPr>
          <p:cNvPr id="4" name="Slide Number Placeholder 3"/>
          <p:cNvSpPr>
            <a:spLocks noGrp="1"/>
          </p:cNvSpPr>
          <p:nvPr>
            <p:ph type="sldNum" sz="quarter" idx="5"/>
          </p:nvPr>
        </p:nvSpPr>
        <p:spPr/>
        <p:txBody>
          <a:bodyPr/>
          <a:lstStyle/>
          <a:p>
            <a:fld id="{D1D54D7A-3EFB-4D84-B197-F076DEC41B81}" type="slidenum">
              <a:rPr lang="en-US" smtClean="0"/>
              <a:t>21</a:t>
            </a:fld>
            <a:endParaRPr lang="en-US"/>
          </a:p>
        </p:txBody>
      </p:sp>
    </p:spTree>
    <p:extLst>
      <p:ext uri="{BB962C8B-B14F-4D97-AF65-F5344CB8AC3E}">
        <p14:creationId xmlns:p14="http://schemas.microsoft.com/office/powerpoint/2010/main" val="2436952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this picture in the good old days – it was supposed to demonstrate how horrible of a teacher I am, but today, I want to use it to set a scene and pretend we are all in Swift 210, having a great time together.</a:t>
            </a:r>
          </a:p>
        </p:txBody>
      </p:sp>
      <p:sp>
        <p:nvSpPr>
          <p:cNvPr id="4" name="Slide Number Placeholder 3"/>
          <p:cNvSpPr>
            <a:spLocks noGrp="1"/>
          </p:cNvSpPr>
          <p:nvPr>
            <p:ph type="sldNum" sz="quarter" idx="5"/>
          </p:nvPr>
        </p:nvSpPr>
        <p:spPr/>
        <p:txBody>
          <a:bodyPr/>
          <a:lstStyle/>
          <a:p>
            <a:fld id="{D1D54D7A-3EFB-4D84-B197-F076DEC41B81}" type="slidenum">
              <a:rPr lang="en-US" smtClean="0"/>
              <a:t>2</a:t>
            </a:fld>
            <a:endParaRPr lang="en-US"/>
          </a:p>
        </p:txBody>
      </p:sp>
    </p:spTree>
    <p:extLst>
      <p:ext uri="{BB962C8B-B14F-4D97-AF65-F5344CB8AC3E}">
        <p14:creationId xmlns:p14="http://schemas.microsoft.com/office/powerpoint/2010/main" val="3069836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D54D7A-3EFB-4D84-B197-F076DEC41B81}" type="slidenum">
              <a:rPr lang="en-US" smtClean="0"/>
              <a:t>22</a:t>
            </a:fld>
            <a:endParaRPr lang="en-US"/>
          </a:p>
        </p:txBody>
      </p:sp>
    </p:spTree>
    <p:extLst>
      <p:ext uri="{BB962C8B-B14F-4D97-AF65-F5344CB8AC3E}">
        <p14:creationId xmlns:p14="http://schemas.microsoft.com/office/powerpoint/2010/main" val="2742833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realize it’s the same data, but you have the tendency to compare West to East on the left,</a:t>
            </a:r>
          </a:p>
          <a:p>
            <a:endParaRPr lang="en-US" dirty="0"/>
          </a:p>
          <a:p>
            <a:r>
              <a:rPr lang="en-US" dirty="0"/>
              <a:t>And A to B on the right. </a:t>
            </a:r>
          </a:p>
        </p:txBody>
      </p:sp>
      <p:sp>
        <p:nvSpPr>
          <p:cNvPr id="4" name="Slide Number Placeholder 3"/>
          <p:cNvSpPr>
            <a:spLocks noGrp="1"/>
          </p:cNvSpPr>
          <p:nvPr>
            <p:ph type="sldNum" sz="quarter" idx="5"/>
          </p:nvPr>
        </p:nvSpPr>
        <p:spPr/>
        <p:txBody>
          <a:bodyPr/>
          <a:lstStyle/>
          <a:p>
            <a:fld id="{D1D54D7A-3EFB-4D84-B197-F076DEC41B81}" type="slidenum">
              <a:rPr lang="en-US" smtClean="0"/>
              <a:t>23</a:t>
            </a:fld>
            <a:endParaRPr lang="en-US"/>
          </a:p>
        </p:txBody>
      </p:sp>
    </p:spTree>
    <p:extLst>
      <p:ext uri="{BB962C8B-B14F-4D97-AF65-F5344CB8AC3E}">
        <p14:creationId xmlns:p14="http://schemas.microsoft.com/office/powerpoint/2010/main" val="1351551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So when people are using visualization recommendation tools like Ask Data, how can we recommend users the visualization that best align with their intent?</a:t>
            </a:r>
          </a:p>
          <a:p>
            <a:endParaRPr lang="en-US" dirty="0"/>
          </a:p>
        </p:txBody>
      </p:sp>
      <p:sp>
        <p:nvSpPr>
          <p:cNvPr id="4" name="Slide Number Placeholder 3"/>
          <p:cNvSpPr>
            <a:spLocks noGrp="1"/>
          </p:cNvSpPr>
          <p:nvPr>
            <p:ph type="sldNum" sz="quarter" idx="5"/>
          </p:nvPr>
        </p:nvSpPr>
        <p:spPr/>
        <p:txBody>
          <a:bodyPr/>
          <a:lstStyle/>
          <a:p>
            <a:fld id="{D1D54D7A-3EFB-4D84-B197-F076DEC41B81}" type="slidenum">
              <a:rPr lang="en-US" smtClean="0"/>
              <a:t>24</a:t>
            </a:fld>
            <a:endParaRPr lang="en-US"/>
          </a:p>
        </p:txBody>
      </p:sp>
    </p:spTree>
    <p:extLst>
      <p:ext uri="{BB962C8B-B14F-4D97-AF65-F5344CB8AC3E}">
        <p14:creationId xmlns:p14="http://schemas.microsoft.com/office/powerpoint/2010/main" val="1713940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study this, we are going to reverse engineer the process by showing people visualizations, and asking them to write sentences describing their take-aways.</a:t>
            </a:r>
          </a:p>
          <a:p>
            <a:endParaRPr lang="en-US" dirty="0"/>
          </a:p>
          <a:p>
            <a:r>
              <a:rPr lang="en-US" dirty="0"/>
              <a:t>*Click</a:t>
            </a:r>
          </a:p>
          <a:p>
            <a:r>
              <a:rPr lang="en-US" dirty="0"/>
              <a:t>This will help us create a mapping between the visualization and the type of take-aways they tend to elicit, such as the types of visual comparisons people tend to do upon seeing that visualization,</a:t>
            </a:r>
          </a:p>
        </p:txBody>
      </p:sp>
      <p:sp>
        <p:nvSpPr>
          <p:cNvPr id="4" name="Slide Number Placeholder 3"/>
          <p:cNvSpPr>
            <a:spLocks noGrp="1"/>
          </p:cNvSpPr>
          <p:nvPr>
            <p:ph type="sldNum" sz="quarter" idx="5"/>
          </p:nvPr>
        </p:nvSpPr>
        <p:spPr/>
        <p:txBody>
          <a:bodyPr/>
          <a:lstStyle/>
          <a:p>
            <a:fld id="{D1D54D7A-3EFB-4D84-B197-F076DEC41B81}" type="slidenum">
              <a:rPr lang="en-US" smtClean="0"/>
              <a:t>25</a:t>
            </a:fld>
            <a:endParaRPr lang="en-US"/>
          </a:p>
        </p:txBody>
      </p:sp>
    </p:spTree>
    <p:extLst>
      <p:ext uri="{BB962C8B-B14F-4D97-AF65-F5344CB8AC3E}">
        <p14:creationId xmlns:p14="http://schemas.microsoft.com/office/powerpoint/2010/main" val="1787087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mapping can finally be incorporated in visualization recommendation systems so that we know which visualization to give them that best algins with their goals.</a:t>
            </a:r>
          </a:p>
          <a:p>
            <a:endParaRPr lang="en-US" dirty="0"/>
          </a:p>
          <a:p>
            <a:r>
              <a:rPr lang="en-US" dirty="0"/>
              <a:t>This is an ambitious space to operate in, as there exists so many design decisions in a visualization that could influence the comparisons people make. </a:t>
            </a:r>
          </a:p>
        </p:txBody>
      </p:sp>
      <p:sp>
        <p:nvSpPr>
          <p:cNvPr id="4" name="Slide Number Placeholder 3"/>
          <p:cNvSpPr>
            <a:spLocks noGrp="1"/>
          </p:cNvSpPr>
          <p:nvPr>
            <p:ph type="sldNum" sz="quarter" idx="5"/>
          </p:nvPr>
        </p:nvSpPr>
        <p:spPr/>
        <p:txBody>
          <a:bodyPr/>
          <a:lstStyle/>
          <a:p>
            <a:fld id="{D1D54D7A-3EFB-4D84-B197-F076DEC41B81}" type="slidenum">
              <a:rPr lang="en-US" smtClean="0"/>
              <a:t>26</a:t>
            </a:fld>
            <a:endParaRPr lang="en-US"/>
          </a:p>
        </p:txBody>
      </p:sp>
    </p:spTree>
    <p:extLst>
      <p:ext uri="{BB962C8B-B14F-4D97-AF65-F5344CB8AC3E}">
        <p14:creationId xmlns:p14="http://schemas.microsoft.com/office/powerpoint/2010/main" val="1931757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first step, we isolated spatial arrangement, and investigate how that affects people’s take-aways from a visualization.</a:t>
            </a:r>
          </a:p>
          <a:p>
            <a:endParaRPr lang="en-US" dirty="0"/>
          </a:p>
          <a:p>
            <a:r>
              <a:rPr lang="en-US" dirty="0"/>
              <a:t>To do this, we first identified some common spatial arrangements in the visualization world that could afford different visual comparisons of data.</a:t>
            </a:r>
          </a:p>
          <a:p>
            <a:endParaRPr lang="en-US" dirty="0"/>
          </a:p>
          <a:p>
            <a:r>
              <a:rPr lang="en-US" dirty="0"/>
              <a:t>Vertically aligned small multiples, overlaid bars, adjacently aligned small multiples, and stacked bars. </a:t>
            </a:r>
          </a:p>
        </p:txBody>
      </p:sp>
      <p:sp>
        <p:nvSpPr>
          <p:cNvPr id="4" name="Slide Number Placeholder 3"/>
          <p:cNvSpPr>
            <a:spLocks noGrp="1"/>
          </p:cNvSpPr>
          <p:nvPr>
            <p:ph type="sldNum" sz="quarter" idx="5"/>
          </p:nvPr>
        </p:nvSpPr>
        <p:spPr/>
        <p:txBody>
          <a:bodyPr/>
          <a:lstStyle/>
          <a:p>
            <a:fld id="{D1D54D7A-3EFB-4D84-B197-F076DEC41B81}" type="slidenum">
              <a:rPr lang="en-US" smtClean="0"/>
              <a:t>27</a:t>
            </a:fld>
            <a:endParaRPr lang="en-US"/>
          </a:p>
        </p:txBody>
      </p:sp>
    </p:spTree>
    <p:extLst>
      <p:ext uri="{BB962C8B-B14F-4D97-AF65-F5344CB8AC3E}">
        <p14:creationId xmlns:p14="http://schemas.microsoft.com/office/powerpoint/2010/main" val="473332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we executed our experiment was simple. We showed participants simple bar visualizations and asked them for their main take away.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1D54D7A-3EFB-4D84-B197-F076DEC41B81}" type="slidenum">
              <a:rPr lang="en-US" smtClean="0"/>
              <a:t>28</a:t>
            </a:fld>
            <a:endParaRPr lang="en-US"/>
          </a:p>
        </p:txBody>
      </p:sp>
    </p:spTree>
    <p:extLst>
      <p:ext uri="{BB962C8B-B14F-4D97-AF65-F5344CB8AC3E}">
        <p14:creationId xmlns:p14="http://schemas.microsoft.com/office/powerpoint/2010/main" val="14907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recognize that verbal descriptions could be ambiguous, they also provided a drawing for us to clarify what they mean. </a:t>
            </a:r>
          </a:p>
          <a:p>
            <a:endParaRPr lang="en-US" dirty="0"/>
          </a:p>
          <a:p>
            <a:r>
              <a:rPr lang="en-US" dirty="0"/>
              <a:t>For example, for this participant could write “that Group 1 and Group 2 are opposite of each other”.  </a:t>
            </a:r>
          </a:p>
          <a:p>
            <a:endParaRPr lang="en-US" dirty="0"/>
          </a:p>
          <a:p>
            <a:r>
              <a:rPr lang="en-US" dirty="0"/>
              <a:t>Based on the sentence we don’t know if they’ve compared this to this, and this to this, to show that one is smaller than and the other is larger than. </a:t>
            </a:r>
          </a:p>
          <a:p>
            <a:endParaRPr lang="en-US" dirty="0"/>
          </a:p>
        </p:txBody>
      </p:sp>
      <p:sp>
        <p:nvSpPr>
          <p:cNvPr id="4" name="Slide Number Placeholder 3"/>
          <p:cNvSpPr>
            <a:spLocks noGrp="1"/>
          </p:cNvSpPr>
          <p:nvPr>
            <p:ph type="sldNum" sz="quarter" idx="5"/>
          </p:nvPr>
        </p:nvSpPr>
        <p:spPr/>
        <p:txBody>
          <a:bodyPr/>
          <a:lstStyle/>
          <a:p>
            <a:fld id="{D1D54D7A-3EFB-4D84-B197-F076DEC41B81}" type="slidenum">
              <a:rPr lang="en-US" smtClean="0"/>
              <a:t>29</a:t>
            </a:fld>
            <a:endParaRPr lang="en-US"/>
          </a:p>
        </p:txBody>
      </p:sp>
    </p:spTree>
    <p:extLst>
      <p:ext uri="{BB962C8B-B14F-4D97-AF65-F5344CB8AC3E}">
        <p14:creationId xmlns:p14="http://schemas.microsoft.com/office/powerpoint/2010/main" val="1715715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that they’ve compared this to this, and noticed the increasing trend, and then this to this, and noticed the decreasing trend.</a:t>
            </a:r>
          </a:p>
          <a:p>
            <a:endParaRPr lang="en-US" dirty="0"/>
          </a:p>
        </p:txBody>
      </p:sp>
      <p:sp>
        <p:nvSpPr>
          <p:cNvPr id="4" name="Slide Number Placeholder 3"/>
          <p:cNvSpPr>
            <a:spLocks noGrp="1"/>
          </p:cNvSpPr>
          <p:nvPr>
            <p:ph type="sldNum" sz="quarter" idx="5"/>
          </p:nvPr>
        </p:nvSpPr>
        <p:spPr/>
        <p:txBody>
          <a:bodyPr/>
          <a:lstStyle/>
          <a:p>
            <a:fld id="{D1D54D7A-3EFB-4D84-B197-F076DEC41B81}" type="slidenum">
              <a:rPr lang="en-US" smtClean="0"/>
              <a:t>30</a:t>
            </a:fld>
            <a:endParaRPr lang="en-US"/>
          </a:p>
        </p:txBody>
      </p:sp>
    </p:spTree>
    <p:extLst>
      <p:ext uri="{BB962C8B-B14F-4D97-AF65-F5344CB8AC3E}">
        <p14:creationId xmlns:p14="http://schemas.microsoft.com/office/powerpoint/2010/main" val="693287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Their drawing, however, clarified this for us. So we know that this participant compared the two white bars, and then the two gray bars. </a:t>
            </a:r>
          </a:p>
        </p:txBody>
      </p:sp>
      <p:sp>
        <p:nvSpPr>
          <p:cNvPr id="4" name="Slide Number Placeholder 3"/>
          <p:cNvSpPr>
            <a:spLocks noGrp="1"/>
          </p:cNvSpPr>
          <p:nvPr>
            <p:ph type="sldNum" sz="quarter" idx="5"/>
          </p:nvPr>
        </p:nvSpPr>
        <p:spPr/>
        <p:txBody>
          <a:bodyPr/>
          <a:lstStyle/>
          <a:p>
            <a:fld id="{D1D54D7A-3EFB-4D84-B197-F076DEC41B81}" type="slidenum">
              <a:rPr lang="en-US" smtClean="0"/>
              <a:t>31</a:t>
            </a:fld>
            <a:endParaRPr lang="en-US"/>
          </a:p>
        </p:txBody>
      </p:sp>
    </p:spTree>
    <p:extLst>
      <p:ext uri="{BB962C8B-B14F-4D97-AF65-F5344CB8AC3E}">
        <p14:creationId xmlns:p14="http://schemas.microsoft.com/office/powerpoint/2010/main" val="3420710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Arial" panose="020B0604020202020204" pitchFamily="34" charset="0"/>
              </a:rPr>
              <a:t>For today, I want to talk about how we can design visualizations that best align with user goals. </a:t>
            </a:r>
          </a:p>
          <a:p>
            <a:endParaRPr lang="en-US" sz="1200" b="0" i="0" u="none" strike="noStrike" dirty="0">
              <a:solidFill>
                <a:srgbClr val="000000"/>
              </a:solidFill>
              <a:effectLst/>
              <a:latin typeface="Arial" panose="020B0604020202020204" pitchFamily="34" charset="0"/>
            </a:endParaRPr>
          </a:p>
          <a:p>
            <a:r>
              <a:rPr lang="en-US" sz="1200" b="0" i="0" u="none" strike="noStrike" dirty="0">
                <a:solidFill>
                  <a:srgbClr val="000000"/>
                </a:solidFill>
                <a:effectLst/>
                <a:latin typeface="Arial" panose="020B0604020202020204" pitchFamily="34" charset="0"/>
              </a:rPr>
              <a:t>well-designed data visualizations can lead to powerful and intuitive insights,</a:t>
            </a:r>
          </a:p>
          <a:p>
            <a:endParaRPr lang="en-US" sz="1200" b="0" i="0" u="none" strike="noStrike" dirty="0">
              <a:solidFill>
                <a:srgbClr val="000000"/>
              </a:solidFill>
              <a:effectLst/>
              <a:latin typeface="Arial" panose="020B0604020202020204" pitchFamily="34" charset="0"/>
            </a:endParaRPr>
          </a:p>
          <a:p>
            <a:r>
              <a:rPr lang="en-US" sz="1200" b="0" i="0" u="none" strike="noStrike" dirty="0">
                <a:solidFill>
                  <a:srgbClr val="000000"/>
                </a:solidFill>
                <a:effectLst/>
                <a:latin typeface="Arial" panose="020B0604020202020204" pitchFamily="34" charset="0"/>
              </a:rPr>
              <a:t>But poorly chosen visualizations can leave important patterns obscured and misunderstood.</a:t>
            </a:r>
          </a:p>
          <a:p>
            <a:endParaRPr lang="en-US" sz="12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1D54D7A-3EFB-4D84-B197-F076DEC41B81}" type="slidenum">
              <a:rPr lang="en-US" smtClean="0"/>
              <a:t>3</a:t>
            </a:fld>
            <a:endParaRPr lang="en-US"/>
          </a:p>
        </p:txBody>
      </p:sp>
    </p:spTree>
    <p:extLst>
      <p:ext uri="{BB962C8B-B14F-4D97-AF65-F5344CB8AC3E}">
        <p14:creationId xmlns:p14="http://schemas.microsoft.com/office/powerpoint/2010/main" val="31601949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showed participants these bar visualizations and asked them for their main take away, which they provided both through a verbal sentence and a drawing.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1D54D7A-3EFB-4D84-B197-F076DEC41B81}" type="slidenum">
              <a:rPr lang="en-US" smtClean="0"/>
              <a:t>32</a:t>
            </a:fld>
            <a:endParaRPr lang="en-US"/>
          </a:p>
        </p:txBody>
      </p:sp>
    </p:spTree>
    <p:extLst>
      <p:ext uri="{BB962C8B-B14F-4D97-AF65-F5344CB8AC3E}">
        <p14:creationId xmlns:p14="http://schemas.microsoft.com/office/powerpoint/2010/main" val="1490726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participant viewed all four visual arrangement types, </a:t>
            </a:r>
          </a:p>
          <a:p>
            <a:endParaRPr lang="en-US" dirty="0"/>
          </a:p>
          <a:p>
            <a:r>
              <a:rPr lang="en-US" dirty="0"/>
              <a:t>They verbalized their take-aways and provided drawings to clarify what they meant for each.</a:t>
            </a:r>
          </a:p>
        </p:txBody>
      </p:sp>
      <p:sp>
        <p:nvSpPr>
          <p:cNvPr id="4" name="Slide Number Placeholder 3"/>
          <p:cNvSpPr>
            <a:spLocks noGrp="1"/>
          </p:cNvSpPr>
          <p:nvPr>
            <p:ph type="sldNum" sz="quarter" idx="5"/>
          </p:nvPr>
        </p:nvSpPr>
        <p:spPr/>
        <p:txBody>
          <a:bodyPr/>
          <a:lstStyle/>
          <a:p>
            <a:fld id="{D1D54D7A-3EFB-4D84-B197-F076DEC41B81}" type="slidenum">
              <a:rPr lang="en-US" smtClean="0"/>
              <a:t>33</a:t>
            </a:fld>
            <a:endParaRPr lang="en-US"/>
          </a:p>
        </p:txBody>
      </p:sp>
    </p:spTree>
    <p:extLst>
      <p:ext uri="{BB962C8B-B14F-4D97-AF65-F5344CB8AC3E}">
        <p14:creationId xmlns:p14="http://schemas.microsoft.com/office/powerpoint/2010/main" val="3670712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end up collecting is a list of verbal take-aways and corresponding drawings.</a:t>
            </a:r>
          </a:p>
        </p:txBody>
      </p:sp>
      <p:sp>
        <p:nvSpPr>
          <p:cNvPr id="4" name="Slide Number Placeholder 3"/>
          <p:cNvSpPr>
            <a:spLocks noGrp="1"/>
          </p:cNvSpPr>
          <p:nvPr>
            <p:ph type="sldNum" sz="quarter" idx="5"/>
          </p:nvPr>
        </p:nvSpPr>
        <p:spPr/>
        <p:txBody>
          <a:bodyPr/>
          <a:lstStyle/>
          <a:p>
            <a:fld id="{D1D54D7A-3EFB-4D84-B197-F076DEC41B81}" type="slidenum">
              <a:rPr lang="en-US" smtClean="0"/>
              <a:t>34</a:t>
            </a:fld>
            <a:endParaRPr lang="en-US"/>
          </a:p>
        </p:txBody>
      </p:sp>
    </p:spTree>
    <p:extLst>
      <p:ext uri="{BB962C8B-B14F-4D97-AF65-F5344CB8AC3E}">
        <p14:creationId xmlns:p14="http://schemas.microsoft.com/office/powerpoint/2010/main" val="8038362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make sense of what our participants wrote, we analyzed their verbal description, in conjunction with the drawing. </a:t>
            </a:r>
          </a:p>
        </p:txBody>
      </p:sp>
      <p:sp>
        <p:nvSpPr>
          <p:cNvPr id="4" name="Slide Number Placeholder 3"/>
          <p:cNvSpPr>
            <a:spLocks noGrp="1"/>
          </p:cNvSpPr>
          <p:nvPr>
            <p:ph type="sldNum" sz="quarter" idx="5"/>
          </p:nvPr>
        </p:nvSpPr>
        <p:spPr/>
        <p:txBody>
          <a:bodyPr/>
          <a:lstStyle/>
          <a:p>
            <a:fld id="{D1D54D7A-3EFB-4D84-B197-F076DEC41B81}" type="slidenum">
              <a:rPr lang="en-US" smtClean="0"/>
              <a:t>35</a:t>
            </a:fld>
            <a:endParaRPr lang="en-US"/>
          </a:p>
        </p:txBody>
      </p:sp>
    </p:spTree>
    <p:extLst>
      <p:ext uri="{BB962C8B-B14F-4D97-AF65-F5344CB8AC3E}">
        <p14:creationId xmlns:p14="http://schemas.microsoft.com/office/powerpoint/2010/main" val="1462451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it comes to categorizing take-aways,  most of them involves a comparison. </a:t>
            </a:r>
          </a:p>
          <a:p>
            <a:endParaRPr lang="en-US" dirty="0"/>
          </a:p>
          <a:p>
            <a:r>
              <a:rPr lang="en-US" dirty="0"/>
              <a:t>Participants identified some objects of interest that’s to be compared and expressed the relation between them. </a:t>
            </a:r>
          </a:p>
          <a:p>
            <a:endParaRPr lang="en-US" dirty="0"/>
          </a:p>
          <a:p>
            <a:r>
              <a:rPr lang="en-US" dirty="0"/>
              <a:t>We went through every single sentence participants wrote, and identified which graphical elements were the targets of comparison, and the relation they compared.</a:t>
            </a:r>
          </a:p>
          <a:p>
            <a:endParaRPr lang="en-US" dirty="0"/>
          </a:p>
          <a:p>
            <a:r>
              <a:rPr lang="en-US" dirty="0"/>
              <a:t>Since we have limited time, I’ll provide an overview of several popular comparison types participants expressed in our experiment. </a:t>
            </a:r>
          </a:p>
        </p:txBody>
      </p:sp>
      <p:sp>
        <p:nvSpPr>
          <p:cNvPr id="4" name="Slide Number Placeholder 3"/>
          <p:cNvSpPr>
            <a:spLocks noGrp="1"/>
          </p:cNvSpPr>
          <p:nvPr>
            <p:ph type="sldNum" sz="quarter" idx="5"/>
          </p:nvPr>
        </p:nvSpPr>
        <p:spPr/>
        <p:txBody>
          <a:bodyPr/>
          <a:lstStyle/>
          <a:p>
            <a:fld id="{D1D54D7A-3EFB-4D84-B197-F076DEC41B81}" type="slidenum">
              <a:rPr lang="en-US" smtClean="0"/>
              <a:t>36</a:t>
            </a:fld>
            <a:endParaRPr lang="en-US"/>
          </a:p>
        </p:txBody>
      </p:sp>
    </p:spTree>
    <p:extLst>
      <p:ext uri="{BB962C8B-B14F-4D97-AF65-F5344CB8AC3E}">
        <p14:creationId xmlns:p14="http://schemas.microsoft.com/office/powerpoint/2010/main" val="20769034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use the vertical visual arrangement as an example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I’ll show you some examples of verbal take-aways participants wrote, and show you how we categorized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chart is about the durability of 3 car components in vehicle A and B. </a:t>
            </a:r>
          </a:p>
        </p:txBody>
      </p:sp>
      <p:sp>
        <p:nvSpPr>
          <p:cNvPr id="4" name="Slide Number Placeholder 3"/>
          <p:cNvSpPr>
            <a:spLocks noGrp="1"/>
          </p:cNvSpPr>
          <p:nvPr>
            <p:ph type="sldNum" sz="quarter" idx="5"/>
          </p:nvPr>
        </p:nvSpPr>
        <p:spPr/>
        <p:txBody>
          <a:bodyPr/>
          <a:lstStyle/>
          <a:p>
            <a:fld id="{D1D54D7A-3EFB-4D84-B197-F076DEC41B81}" type="slidenum">
              <a:rPr lang="en-US" smtClean="0"/>
              <a:t>37</a:t>
            </a:fld>
            <a:endParaRPr lang="en-US"/>
          </a:p>
        </p:txBody>
      </p:sp>
    </p:spTree>
    <p:extLst>
      <p:ext uri="{BB962C8B-B14F-4D97-AF65-F5344CB8AC3E}">
        <p14:creationId xmlns:p14="http://schemas.microsoft.com/office/powerpoint/2010/main" val="2081663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comparison type someone could come up with is what we call ‘superlatives’</a:t>
            </a:r>
          </a:p>
          <a:p>
            <a:endParaRPr lang="en-US" dirty="0"/>
          </a:p>
          <a:p>
            <a:r>
              <a:rPr lang="en-US" dirty="0"/>
              <a:t>This involves pointing out things to be the largest, </a:t>
            </a:r>
          </a:p>
        </p:txBody>
      </p:sp>
      <p:sp>
        <p:nvSpPr>
          <p:cNvPr id="4" name="Slide Number Placeholder 3"/>
          <p:cNvSpPr>
            <a:spLocks noGrp="1"/>
          </p:cNvSpPr>
          <p:nvPr>
            <p:ph type="sldNum" sz="quarter" idx="5"/>
          </p:nvPr>
        </p:nvSpPr>
        <p:spPr/>
        <p:txBody>
          <a:bodyPr/>
          <a:lstStyle/>
          <a:p>
            <a:fld id="{D1D54D7A-3EFB-4D84-B197-F076DEC41B81}" type="slidenum">
              <a:rPr lang="en-US" smtClean="0"/>
              <a:t>38</a:t>
            </a:fld>
            <a:endParaRPr lang="en-US"/>
          </a:p>
        </p:txBody>
      </p:sp>
    </p:spTree>
    <p:extLst>
      <p:ext uri="{BB962C8B-B14F-4D97-AF65-F5344CB8AC3E}">
        <p14:creationId xmlns:p14="http://schemas.microsoft.com/office/powerpoint/2010/main" val="1759675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the smallest.</a:t>
            </a:r>
          </a:p>
        </p:txBody>
      </p:sp>
      <p:sp>
        <p:nvSpPr>
          <p:cNvPr id="4" name="Slide Number Placeholder 3"/>
          <p:cNvSpPr>
            <a:spLocks noGrp="1"/>
          </p:cNvSpPr>
          <p:nvPr>
            <p:ph type="sldNum" sz="quarter" idx="5"/>
          </p:nvPr>
        </p:nvSpPr>
        <p:spPr/>
        <p:txBody>
          <a:bodyPr/>
          <a:lstStyle/>
          <a:p>
            <a:fld id="{D1D54D7A-3EFB-4D84-B197-F076DEC41B81}" type="slidenum">
              <a:rPr lang="en-US" smtClean="0"/>
              <a:t>39</a:t>
            </a:fld>
            <a:endParaRPr lang="en-US"/>
          </a:p>
        </p:txBody>
      </p:sp>
    </p:spTree>
    <p:extLst>
      <p:ext uri="{BB962C8B-B14F-4D97-AF65-F5344CB8AC3E}">
        <p14:creationId xmlns:p14="http://schemas.microsoft.com/office/powerpoint/2010/main" val="35245364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type is what we refer to as A-B comparisons. </a:t>
            </a:r>
          </a:p>
          <a:p>
            <a:endParaRPr lang="en-US" dirty="0"/>
          </a:p>
          <a:p>
            <a:r>
              <a:rPr lang="en-US" dirty="0"/>
              <a:t>These are scenarios where the participant either sums up or averages the vehicle as a group, and then compare the two vehicles</a:t>
            </a:r>
          </a:p>
          <a:p>
            <a:endParaRPr lang="en-US" dirty="0"/>
          </a:p>
          <a:p>
            <a:r>
              <a:rPr lang="en-US" dirty="0"/>
              <a:t>In the vertical arrangement, the comparison would be like this.</a:t>
            </a:r>
          </a:p>
        </p:txBody>
      </p:sp>
      <p:sp>
        <p:nvSpPr>
          <p:cNvPr id="4" name="Slide Number Placeholder 3"/>
          <p:cNvSpPr>
            <a:spLocks noGrp="1"/>
          </p:cNvSpPr>
          <p:nvPr>
            <p:ph type="sldNum" sz="quarter" idx="5"/>
          </p:nvPr>
        </p:nvSpPr>
        <p:spPr/>
        <p:txBody>
          <a:bodyPr/>
          <a:lstStyle/>
          <a:p>
            <a:fld id="{D1D54D7A-3EFB-4D84-B197-F076DEC41B81}" type="slidenum">
              <a:rPr lang="en-US" smtClean="0"/>
              <a:t>40</a:t>
            </a:fld>
            <a:endParaRPr lang="en-US"/>
          </a:p>
        </p:txBody>
      </p:sp>
    </p:spTree>
    <p:extLst>
      <p:ext uri="{BB962C8B-B14F-4D97-AF65-F5344CB8AC3E}">
        <p14:creationId xmlns:p14="http://schemas.microsoft.com/office/powerpoint/2010/main" val="25170241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like “the total durability of components in vehicle A is higher than that in B”</a:t>
            </a:r>
          </a:p>
        </p:txBody>
      </p:sp>
      <p:sp>
        <p:nvSpPr>
          <p:cNvPr id="4" name="Slide Number Placeholder 3"/>
          <p:cNvSpPr>
            <a:spLocks noGrp="1"/>
          </p:cNvSpPr>
          <p:nvPr>
            <p:ph type="sldNum" sz="quarter" idx="5"/>
          </p:nvPr>
        </p:nvSpPr>
        <p:spPr/>
        <p:txBody>
          <a:bodyPr/>
          <a:lstStyle/>
          <a:p>
            <a:fld id="{D1D54D7A-3EFB-4D84-B197-F076DEC41B81}" type="slidenum">
              <a:rPr lang="en-US" smtClean="0"/>
              <a:t>41</a:t>
            </a:fld>
            <a:endParaRPr lang="en-US"/>
          </a:p>
        </p:txBody>
      </p:sp>
    </p:spTree>
    <p:extLst>
      <p:ext uri="{BB962C8B-B14F-4D97-AF65-F5344CB8AC3E}">
        <p14:creationId xmlns:p14="http://schemas.microsoft.com/office/powerpoint/2010/main" val="4131958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Arial" panose="020B0604020202020204" pitchFamily="34" charset="0"/>
              </a:rPr>
              <a:t>Let’s look at this example – </a:t>
            </a:r>
          </a:p>
          <a:p>
            <a:endParaRPr lang="en-US" sz="1200" b="0" i="0" u="none" strike="noStrike" dirty="0">
              <a:solidFill>
                <a:srgbClr val="000000"/>
              </a:solidFill>
              <a:effectLst/>
              <a:latin typeface="Arial" panose="020B0604020202020204" pitchFamily="34" charset="0"/>
            </a:endParaRPr>
          </a:p>
          <a:p>
            <a:r>
              <a:rPr lang="en-US" dirty="0"/>
              <a:t>Here we have a chart depicting the number of COVID-19 cases reported over two weeks in the five counties in Georgia. </a:t>
            </a:r>
          </a:p>
          <a:p>
            <a:endParaRPr lang="en-US" dirty="0"/>
          </a:p>
          <a:p>
            <a:r>
              <a:rPr lang="en-US" dirty="0"/>
              <a:t>Let’s take a moment to look at this.</a:t>
            </a:r>
          </a:p>
          <a:p>
            <a:endParaRPr lang="en-US" dirty="0"/>
          </a:p>
          <a:p>
            <a:r>
              <a:rPr lang="en-US" dirty="0"/>
              <a:t>At first glance, you may be thinking it’s depicting a downward trend, suggesting that the number of </a:t>
            </a:r>
            <a:r>
              <a:rPr lang="en-US" dirty="0" err="1"/>
              <a:t>covid</a:t>
            </a:r>
            <a:r>
              <a:rPr lang="en-US" dirty="0"/>
              <a:t> cases are decreasing over time.</a:t>
            </a:r>
          </a:p>
          <a:p>
            <a:endParaRPr lang="en-US" dirty="0"/>
          </a:p>
          <a:p>
            <a:r>
              <a:rPr lang="en-US" dirty="0"/>
              <a:t>Then you realize that’s not the case. The dates are not ordered, and the data is sorted by severity instead. </a:t>
            </a:r>
          </a:p>
          <a:p>
            <a:endParaRPr lang="en-US" dirty="0"/>
          </a:p>
          <a:p>
            <a:r>
              <a:rPr lang="en-US" dirty="0"/>
              <a:t>So the downward trend you see is misleading. </a:t>
            </a:r>
          </a:p>
        </p:txBody>
      </p:sp>
      <p:sp>
        <p:nvSpPr>
          <p:cNvPr id="4" name="Slide Number Placeholder 3"/>
          <p:cNvSpPr>
            <a:spLocks noGrp="1"/>
          </p:cNvSpPr>
          <p:nvPr>
            <p:ph type="sldNum" sz="quarter" idx="5"/>
          </p:nvPr>
        </p:nvSpPr>
        <p:spPr/>
        <p:txBody>
          <a:bodyPr/>
          <a:lstStyle/>
          <a:p>
            <a:fld id="{D1D54D7A-3EFB-4D84-B197-F076DEC41B81}" type="slidenum">
              <a:rPr lang="en-US" smtClean="0"/>
              <a:t>4</a:t>
            </a:fld>
            <a:endParaRPr lang="en-US"/>
          </a:p>
        </p:txBody>
      </p:sp>
    </p:spTree>
    <p:extLst>
      <p:ext uri="{BB962C8B-B14F-4D97-AF65-F5344CB8AC3E}">
        <p14:creationId xmlns:p14="http://schemas.microsoft.com/office/powerpoint/2010/main" val="7939043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overlaid arrangement, </a:t>
            </a:r>
          </a:p>
          <a:p>
            <a:endParaRPr lang="en-US" dirty="0"/>
          </a:p>
          <a:p>
            <a:r>
              <a:rPr lang="en-US" dirty="0"/>
              <a:t>The comparison would be expressed the same way verbally, *click</a:t>
            </a:r>
          </a:p>
          <a:p>
            <a:endParaRPr lang="en-US" dirty="0"/>
          </a:p>
          <a:p>
            <a:r>
              <a:rPr lang="en-US" dirty="0"/>
              <a:t>but this is what the participant would have to visually compare and draw. </a:t>
            </a:r>
          </a:p>
          <a:p>
            <a:endParaRPr lang="en-US" dirty="0"/>
          </a:p>
          <a:p>
            <a:r>
              <a:rPr lang="en-US" dirty="0"/>
              <a:t>I hope this helps you get a sense of how visual arrangements could afford different take-aways – the vertical one is clearly easier to compare A to B than the overlaid one.</a:t>
            </a:r>
          </a:p>
        </p:txBody>
      </p:sp>
      <p:sp>
        <p:nvSpPr>
          <p:cNvPr id="4" name="Slide Number Placeholder 3"/>
          <p:cNvSpPr>
            <a:spLocks noGrp="1"/>
          </p:cNvSpPr>
          <p:nvPr>
            <p:ph type="sldNum" sz="quarter" idx="5"/>
          </p:nvPr>
        </p:nvSpPr>
        <p:spPr/>
        <p:txBody>
          <a:bodyPr/>
          <a:lstStyle/>
          <a:p>
            <a:fld id="{D1D54D7A-3EFB-4D84-B197-F076DEC41B81}" type="slidenum">
              <a:rPr lang="en-US" smtClean="0"/>
              <a:t>42</a:t>
            </a:fld>
            <a:endParaRPr lang="en-US"/>
          </a:p>
        </p:txBody>
      </p:sp>
    </p:spTree>
    <p:extLst>
      <p:ext uri="{BB962C8B-B14F-4D97-AF65-F5344CB8AC3E}">
        <p14:creationId xmlns:p14="http://schemas.microsoft.com/office/powerpoint/2010/main" val="26603757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have what we refer to as the 1-2-3 comparisons. </a:t>
            </a:r>
          </a:p>
          <a:p>
            <a:endParaRPr lang="en-US" dirty="0"/>
          </a:p>
          <a:p>
            <a:r>
              <a:rPr lang="en-US" dirty="0"/>
              <a:t>These are comparisons where, instead of grouping vehicle, participants grouped the data by component 1, 2, or 3.</a:t>
            </a:r>
          </a:p>
          <a:p>
            <a:endParaRPr lang="en-US" dirty="0"/>
          </a:p>
          <a:p>
            <a:r>
              <a:rPr lang="en-US" dirty="0"/>
              <a:t>For example, they could have said “Overall component 2s are more durable than component 3s”</a:t>
            </a:r>
          </a:p>
        </p:txBody>
      </p:sp>
      <p:sp>
        <p:nvSpPr>
          <p:cNvPr id="4" name="Slide Number Placeholder 3"/>
          <p:cNvSpPr>
            <a:spLocks noGrp="1"/>
          </p:cNvSpPr>
          <p:nvPr>
            <p:ph type="sldNum" sz="quarter" idx="5"/>
          </p:nvPr>
        </p:nvSpPr>
        <p:spPr/>
        <p:txBody>
          <a:bodyPr/>
          <a:lstStyle/>
          <a:p>
            <a:fld id="{D1D54D7A-3EFB-4D84-B197-F076DEC41B81}" type="slidenum">
              <a:rPr lang="en-US" smtClean="0"/>
              <a:t>43</a:t>
            </a:fld>
            <a:endParaRPr lang="en-US"/>
          </a:p>
        </p:txBody>
      </p:sp>
    </p:spTree>
    <p:extLst>
      <p:ext uri="{BB962C8B-B14F-4D97-AF65-F5344CB8AC3E}">
        <p14:creationId xmlns:p14="http://schemas.microsoft.com/office/powerpoint/2010/main" val="6080407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drawing would look like this. </a:t>
            </a:r>
          </a:p>
          <a:p>
            <a:endParaRPr lang="en-US" dirty="0"/>
          </a:p>
          <a:p>
            <a:r>
              <a:rPr lang="en-US" dirty="0"/>
              <a:t>You compare the sum of A2 and B2, to the sum of A3 and B3. </a:t>
            </a:r>
          </a:p>
        </p:txBody>
      </p:sp>
      <p:sp>
        <p:nvSpPr>
          <p:cNvPr id="4" name="Slide Number Placeholder 3"/>
          <p:cNvSpPr>
            <a:spLocks noGrp="1"/>
          </p:cNvSpPr>
          <p:nvPr>
            <p:ph type="sldNum" sz="quarter" idx="5"/>
          </p:nvPr>
        </p:nvSpPr>
        <p:spPr/>
        <p:txBody>
          <a:bodyPr/>
          <a:lstStyle/>
          <a:p>
            <a:fld id="{D1D54D7A-3EFB-4D84-B197-F076DEC41B81}" type="slidenum">
              <a:rPr lang="en-US" smtClean="0"/>
              <a:t>44</a:t>
            </a:fld>
            <a:endParaRPr lang="en-US"/>
          </a:p>
        </p:txBody>
      </p:sp>
    </p:spTree>
    <p:extLst>
      <p:ext uri="{BB962C8B-B14F-4D97-AF65-F5344CB8AC3E}">
        <p14:creationId xmlns:p14="http://schemas.microsoft.com/office/powerpoint/2010/main" val="42304756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drawing would look like this. </a:t>
            </a:r>
          </a:p>
          <a:p>
            <a:endParaRPr lang="en-US" dirty="0"/>
          </a:p>
          <a:p>
            <a:r>
              <a:rPr lang="en-US" dirty="0"/>
              <a:t>You compare the sum of A2 and B2, to the sum of A3 and B3. </a:t>
            </a:r>
          </a:p>
        </p:txBody>
      </p:sp>
      <p:sp>
        <p:nvSpPr>
          <p:cNvPr id="4" name="Slide Number Placeholder 3"/>
          <p:cNvSpPr>
            <a:spLocks noGrp="1"/>
          </p:cNvSpPr>
          <p:nvPr>
            <p:ph type="sldNum" sz="quarter" idx="5"/>
          </p:nvPr>
        </p:nvSpPr>
        <p:spPr/>
        <p:txBody>
          <a:bodyPr/>
          <a:lstStyle/>
          <a:p>
            <a:fld id="{D1D54D7A-3EFB-4D84-B197-F076DEC41B81}" type="slidenum">
              <a:rPr lang="en-US" smtClean="0"/>
              <a:t>45</a:t>
            </a:fld>
            <a:endParaRPr lang="en-US"/>
          </a:p>
        </p:txBody>
      </p:sp>
    </p:spTree>
    <p:extLst>
      <p:ext uri="{BB962C8B-B14F-4D97-AF65-F5344CB8AC3E}">
        <p14:creationId xmlns:p14="http://schemas.microsoft.com/office/powerpoint/2010/main" val="20584326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the fourth type of comparison, </a:t>
            </a:r>
          </a:p>
          <a:p>
            <a:endParaRPr lang="en-US" dirty="0"/>
          </a:p>
          <a:p>
            <a:r>
              <a:rPr lang="en-US" dirty="0"/>
              <a:t>Which we will refer to as pair-wise comparisons of AB. </a:t>
            </a:r>
          </a:p>
          <a:p>
            <a:endParaRPr lang="en-US" dirty="0"/>
          </a:p>
          <a:p>
            <a:r>
              <a:rPr lang="en-US" dirty="0"/>
              <a:t>This type of comparison doesn’t involve any groupings. The participants just pick two individual bars and compare them.</a:t>
            </a:r>
          </a:p>
        </p:txBody>
      </p:sp>
      <p:sp>
        <p:nvSpPr>
          <p:cNvPr id="4" name="Slide Number Placeholder 3"/>
          <p:cNvSpPr>
            <a:spLocks noGrp="1"/>
          </p:cNvSpPr>
          <p:nvPr>
            <p:ph type="sldNum" sz="quarter" idx="5"/>
          </p:nvPr>
        </p:nvSpPr>
        <p:spPr/>
        <p:txBody>
          <a:bodyPr/>
          <a:lstStyle/>
          <a:p>
            <a:fld id="{D1D54D7A-3EFB-4D84-B197-F076DEC41B81}" type="slidenum">
              <a:rPr lang="en-US" smtClean="0"/>
              <a:t>46</a:t>
            </a:fld>
            <a:endParaRPr lang="en-US"/>
          </a:p>
        </p:txBody>
      </p:sp>
    </p:spTree>
    <p:extLst>
      <p:ext uri="{BB962C8B-B14F-4D97-AF65-F5344CB8AC3E}">
        <p14:creationId xmlns:p14="http://schemas.microsoft.com/office/powerpoint/2010/main" val="17350692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type of comparisons, the two things belong in the same vehicle. </a:t>
            </a:r>
          </a:p>
          <a:p>
            <a:endParaRPr lang="en-US" dirty="0"/>
          </a:p>
          <a:p>
            <a:r>
              <a:rPr lang="en-US" dirty="0"/>
              <a:t>For example, comparing vehicle B’s component 1 to component 2 and noticing that the former is more durable.</a:t>
            </a:r>
          </a:p>
        </p:txBody>
      </p:sp>
      <p:sp>
        <p:nvSpPr>
          <p:cNvPr id="4" name="Slide Number Placeholder 3"/>
          <p:cNvSpPr>
            <a:spLocks noGrp="1"/>
          </p:cNvSpPr>
          <p:nvPr>
            <p:ph type="sldNum" sz="quarter" idx="5"/>
          </p:nvPr>
        </p:nvSpPr>
        <p:spPr/>
        <p:txBody>
          <a:bodyPr/>
          <a:lstStyle/>
          <a:p>
            <a:fld id="{D1D54D7A-3EFB-4D84-B197-F076DEC41B81}" type="slidenum">
              <a:rPr lang="en-US" smtClean="0"/>
              <a:t>47</a:t>
            </a:fld>
            <a:endParaRPr lang="en-US"/>
          </a:p>
        </p:txBody>
      </p:sp>
    </p:spTree>
    <p:extLst>
      <p:ext uri="{BB962C8B-B14F-4D97-AF65-F5344CB8AC3E}">
        <p14:creationId xmlns:p14="http://schemas.microsoft.com/office/powerpoint/2010/main" val="2136376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type of comparisons, the two things belong in the same vehicle. </a:t>
            </a:r>
          </a:p>
          <a:p>
            <a:endParaRPr lang="en-US" dirty="0"/>
          </a:p>
          <a:p>
            <a:r>
              <a:rPr lang="en-US" dirty="0"/>
              <a:t>For example, comparing vehicle B’s component 1 to component 2 and noticing that the former is more durable.</a:t>
            </a:r>
          </a:p>
        </p:txBody>
      </p:sp>
      <p:sp>
        <p:nvSpPr>
          <p:cNvPr id="4" name="Slide Number Placeholder 3"/>
          <p:cNvSpPr>
            <a:spLocks noGrp="1"/>
          </p:cNvSpPr>
          <p:nvPr>
            <p:ph type="sldNum" sz="quarter" idx="5"/>
          </p:nvPr>
        </p:nvSpPr>
        <p:spPr/>
        <p:txBody>
          <a:bodyPr/>
          <a:lstStyle/>
          <a:p>
            <a:fld id="{D1D54D7A-3EFB-4D84-B197-F076DEC41B81}" type="slidenum">
              <a:rPr lang="en-US" smtClean="0"/>
              <a:t>48</a:t>
            </a:fld>
            <a:endParaRPr lang="en-US"/>
          </a:p>
        </p:txBody>
      </p:sp>
    </p:spTree>
    <p:extLst>
      <p:ext uri="{BB962C8B-B14F-4D97-AF65-F5344CB8AC3E}">
        <p14:creationId xmlns:p14="http://schemas.microsoft.com/office/powerpoint/2010/main" val="463122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type of comparison, which is also a pair-wise comparison of two individual bars without grouping, </a:t>
            </a:r>
          </a:p>
          <a:p>
            <a:endParaRPr lang="en-US" dirty="0"/>
          </a:p>
          <a:p>
            <a:r>
              <a:rPr lang="en-US" dirty="0"/>
              <a:t>It’s about comparing two things that are the same components, but from different vehicles.</a:t>
            </a:r>
          </a:p>
          <a:p>
            <a:endParaRPr lang="en-US" dirty="0"/>
          </a:p>
          <a:p>
            <a:r>
              <a:rPr lang="en-US" dirty="0"/>
              <a:t>Such as saying “A’s component 1 is less durable than B’s component 1”</a:t>
            </a:r>
          </a:p>
        </p:txBody>
      </p:sp>
      <p:sp>
        <p:nvSpPr>
          <p:cNvPr id="4" name="Slide Number Placeholder 3"/>
          <p:cNvSpPr>
            <a:spLocks noGrp="1"/>
          </p:cNvSpPr>
          <p:nvPr>
            <p:ph type="sldNum" sz="quarter" idx="5"/>
          </p:nvPr>
        </p:nvSpPr>
        <p:spPr/>
        <p:txBody>
          <a:bodyPr/>
          <a:lstStyle/>
          <a:p>
            <a:fld id="{D1D54D7A-3EFB-4D84-B197-F076DEC41B81}" type="slidenum">
              <a:rPr lang="en-US" smtClean="0"/>
              <a:t>49</a:t>
            </a:fld>
            <a:endParaRPr lang="en-US"/>
          </a:p>
        </p:txBody>
      </p:sp>
    </p:spTree>
    <p:extLst>
      <p:ext uri="{BB962C8B-B14F-4D97-AF65-F5344CB8AC3E}">
        <p14:creationId xmlns:p14="http://schemas.microsoft.com/office/powerpoint/2010/main" val="14498432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comparing component 3 in vehicle A to component 3 in vehicle B and noticing that A3 is less durable.</a:t>
            </a:r>
          </a:p>
        </p:txBody>
      </p:sp>
      <p:sp>
        <p:nvSpPr>
          <p:cNvPr id="4" name="Slide Number Placeholder 3"/>
          <p:cNvSpPr>
            <a:spLocks noGrp="1"/>
          </p:cNvSpPr>
          <p:nvPr>
            <p:ph type="sldNum" sz="quarter" idx="5"/>
          </p:nvPr>
        </p:nvSpPr>
        <p:spPr/>
        <p:txBody>
          <a:bodyPr/>
          <a:lstStyle/>
          <a:p>
            <a:fld id="{D1D54D7A-3EFB-4D84-B197-F076DEC41B81}" type="slidenum">
              <a:rPr lang="en-US" smtClean="0"/>
              <a:t>50</a:t>
            </a:fld>
            <a:endParaRPr lang="en-US"/>
          </a:p>
        </p:txBody>
      </p:sp>
    </p:spTree>
    <p:extLst>
      <p:ext uri="{BB962C8B-B14F-4D97-AF65-F5344CB8AC3E}">
        <p14:creationId xmlns:p14="http://schemas.microsoft.com/office/powerpoint/2010/main" val="694070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comparing component 3 in vehicle A to component 3 in vehicle B and noticing that A3 is less durable.</a:t>
            </a:r>
          </a:p>
        </p:txBody>
      </p:sp>
      <p:sp>
        <p:nvSpPr>
          <p:cNvPr id="4" name="Slide Number Placeholder 3"/>
          <p:cNvSpPr>
            <a:spLocks noGrp="1"/>
          </p:cNvSpPr>
          <p:nvPr>
            <p:ph type="sldNum" sz="quarter" idx="5"/>
          </p:nvPr>
        </p:nvSpPr>
        <p:spPr/>
        <p:txBody>
          <a:bodyPr/>
          <a:lstStyle/>
          <a:p>
            <a:fld id="{D1D54D7A-3EFB-4D84-B197-F076DEC41B81}" type="slidenum">
              <a:rPr lang="en-US" smtClean="0"/>
              <a:t>51</a:t>
            </a:fld>
            <a:endParaRPr lang="en-US"/>
          </a:p>
        </p:txBody>
      </p:sp>
    </p:spTree>
    <p:extLst>
      <p:ext uri="{BB962C8B-B14F-4D97-AF65-F5344CB8AC3E}">
        <p14:creationId xmlns:p14="http://schemas.microsoft.com/office/powerpoint/2010/main" val="2788233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alternatively show the same data via a different design. </a:t>
            </a:r>
          </a:p>
          <a:p>
            <a:endParaRPr lang="en-US" dirty="0"/>
          </a:p>
          <a:p>
            <a:r>
              <a:rPr lang="en-US" dirty="0"/>
              <a:t>Here we have a second version sorting the data by county, and the x-axis is ordered by dates. </a:t>
            </a:r>
          </a:p>
          <a:p>
            <a:endParaRPr lang="en-US" dirty="0"/>
          </a:p>
          <a:p>
            <a:r>
              <a:rPr lang="en-US" dirty="0"/>
              <a:t>Now it’s clear that the trend over time isn’t simply decreasing, *click</a:t>
            </a:r>
          </a:p>
          <a:p>
            <a:endParaRPr lang="en-US" dirty="0"/>
          </a:p>
          <a:p>
            <a:r>
              <a:rPr lang="en-US" dirty="0"/>
              <a:t>you can see a much clearer bi-modal distribution of cases. *click</a:t>
            </a:r>
          </a:p>
          <a:p>
            <a:endParaRPr lang="en-US" dirty="0"/>
          </a:p>
        </p:txBody>
      </p:sp>
      <p:sp>
        <p:nvSpPr>
          <p:cNvPr id="4" name="Slide Number Placeholder 3"/>
          <p:cNvSpPr>
            <a:spLocks noGrp="1"/>
          </p:cNvSpPr>
          <p:nvPr>
            <p:ph type="sldNum" sz="quarter" idx="5"/>
          </p:nvPr>
        </p:nvSpPr>
        <p:spPr/>
        <p:txBody>
          <a:bodyPr/>
          <a:lstStyle/>
          <a:p>
            <a:fld id="{D1D54D7A-3EFB-4D84-B197-F076DEC41B81}" type="slidenum">
              <a:rPr lang="en-US" smtClean="0"/>
              <a:t>5</a:t>
            </a:fld>
            <a:endParaRPr lang="en-US"/>
          </a:p>
        </p:txBody>
      </p:sp>
    </p:spTree>
    <p:extLst>
      <p:ext uri="{BB962C8B-B14F-4D97-AF65-F5344CB8AC3E}">
        <p14:creationId xmlns:p14="http://schemas.microsoft.com/office/powerpoint/2010/main" val="39100980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counted how many of each type of comparisons participants wrote for the four visualization arrangements, </a:t>
            </a:r>
          </a:p>
          <a:p>
            <a:endParaRPr lang="en-US" dirty="0"/>
          </a:p>
          <a:p>
            <a:r>
              <a:rPr lang="en-US" dirty="0"/>
              <a:t>We will determine the visualization that elicits the most amount of a specific type of take-away the winner of that take-away.</a:t>
            </a:r>
          </a:p>
          <a:p>
            <a:endParaRPr lang="en-US" dirty="0"/>
          </a:p>
        </p:txBody>
      </p:sp>
      <p:sp>
        <p:nvSpPr>
          <p:cNvPr id="4" name="Slide Number Placeholder 3"/>
          <p:cNvSpPr>
            <a:spLocks noGrp="1"/>
          </p:cNvSpPr>
          <p:nvPr>
            <p:ph type="sldNum" sz="quarter" idx="5"/>
          </p:nvPr>
        </p:nvSpPr>
        <p:spPr/>
        <p:txBody>
          <a:bodyPr/>
          <a:lstStyle/>
          <a:p>
            <a:fld id="{D1D54D7A-3EFB-4D84-B197-F076DEC41B81}" type="slidenum">
              <a:rPr lang="en-US" smtClean="0"/>
              <a:t>52</a:t>
            </a:fld>
            <a:endParaRPr lang="en-US"/>
          </a:p>
        </p:txBody>
      </p:sp>
    </p:spTree>
    <p:extLst>
      <p:ext uri="{BB962C8B-B14F-4D97-AF65-F5344CB8AC3E}">
        <p14:creationId xmlns:p14="http://schemas.microsoft.com/office/powerpoint/2010/main" val="30162089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data for superlatives to start filling out this winner column.</a:t>
            </a:r>
          </a:p>
        </p:txBody>
      </p:sp>
      <p:sp>
        <p:nvSpPr>
          <p:cNvPr id="4" name="Slide Number Placeholder 3"/>
          <p:cNvSpPr>
            <a:spLocks noGrp="1"/>
          </p:cNvSpPr>
          <p:nvPr>
            <p:ph type="sldNum" sz="quarter" idx="5"/>
          </p:nvPr>
        </p:nvSpPr>
        <p:spPr/>
        <p:txBody>
          <a:bodyPr/>
          <a:lstStyle/>
          <a:p>
            <a:fld id="{D1D54D7A-3EFB-4D84-B197-F076DEC41B81}" type="slidenum">
              <a:rPr lang="en-US" smtClean="0"/>
              <a:t>53</a:t>
            </a:fld>
            <a:endParaRPr lang="en-US"/>
          </a:p>
        </p:txBody>
      </p:sp>
    </p:spTree>
    <p:extLst>
      <p:ext uri="{BB962C8B-B14F-4D97-AF65-F5344CB8AC3E}">
        <p14:creationId xmlns:p14="http://schemas.microsoft.com/office/powerpoint/2010/main" val="14379760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Superlatives include both comparisons of maximum and minimums. </a:t>
            </a:r>
          </a:p>
          <a:p>
            <a:endParaRPr lang="en-US" dirty="0"/>
          </a:p>
          <a:p>
            <a:r>
              <a:rPr lang="en-US" dirty="0"/>
              <a:t>Let’s look at maximum first. </a:t>
            </a:r>
          </a:p>
          <a:p>
            <a:endParaRPr lang="en-US" dirty="0"/>
          </a:p>
          <a:p>
            <a:r>
              <a:rPr lang="en-US" dirty="0"/>
              <a:t>On the y-axis, I’m going to show the percentage of comparisons that fits in this category, and on the x-axis I have the four visual arrangements we tested.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22% here means </a:t>
            </a:r>
            <a:r>
              <a:rPr lang="en-US" sz="1200" dirty="0">
                <a:latin typeface="+mj-lt"/>
              </a:rPr>
              <a:t>that Out of all the comparisons participants did in when viewing the </a:t>
            </a:r>
            <a:r>
              <a:rPr lang="en-US" sz="1200" b="1" dirty="0">
                <a:latin typeface="+mj-lt"/>
              </a:rPr>
              <a:t>adjacent visualization</a:t>
            </a:r>
            <a:r>
              <a:rPr lang="en-US" sz="1200" dirty="0">
                <a:latin typeface="+mj-lt"/>
              </a:rPr>
              <a:t>, </a:t>
            </a:r>
            <a:r>
              <a:rPr lang="en-US" sz="1200" b="1" dirty="0">
                <a:latin typeface="+mj-lt"/>
              </a:rPr>
              <a:t>22%</a:t>
            </a:r>
            <a:r>
              <a:rPr lang="en-US" sz="1200" dirty="0">
                <a:latin typeface="+mj-lt"/>
              </a:rPr>
              <a:t> of them are </a:t>
            </a:r>
            <a:r>
              <a:rPr lang="en-US" sz="1200" b="1" dirty="0">
                <a:latin typeface="+mj-lt"/>
              </a:rPr>
              <a:t>superlatives</a:t>
            </a:r>
            <a:r>
              <a:rPr lang="en-US" sz="1200" dirty="0">
                <a:latin typeface="+mj-lt"/>
              </a:rPr>
              <a:t> that identified the </a:t>
            </a:r>
            <a:r>
              <a:rPr lang="en-US" sz="1200" b="1" dirty="0">
                <a:latin typeface="+mj-lt"/>
              </a:rPr>
              <a:t>maximum</a:t>
            </a:r>
            <a:r>
              <a:rPr lang="en-US" sz="1200" dirty="0">
                <a:latin typeface="+mj-lt"/>
              </a:rPr>
              <a:t>.</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273/1120 (total) = superlative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60 = adjacent superlative.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1D54D7A-3EFB-4D84-B197-F076DEC41B81}" type="slidenum">
              <a:rPr lang="en-US" smtClean="0"/>
              <a:t>54</a:t>
            </a:fld>
            <a:endParaRPr lang="en-US"/>
          </a:p>
        </p:txBody>
      </p:sp>
    </p:spTree>
    <p:extLst>
      <p:ext uri="{BB962C8B-B14F-4D97-AF65-F5344CB8AC3E}">
        <p14:creationId xmlns:p14="http://schemas.microsoft.com/office/powerpoint/2010/main" val="16327241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the same with the people who looked at minimums.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11% here means that…</a:t>
            </a:r>
            <a:r>
              <a:rPr lang="en-US" sz="1200" b="1" dirty="0">
                <a:solidFill>
                  <a:schemeClr val="bg1">
                    <a:lumMod val="50000"/>
                  </a:schemeClr>
                </a:solidFill>
                <a:latin typeface="+mj-lt"/>
              </a:rPr>
              <a:t>11%</a:t>
            </a:r>
            <a:r>
              <a:rPr lang="en-US" sz="1200" dirty="0">
                <a:solidFill>
                  <a:schemeClr val="bg1">
                    <a:lumMod val="50000"/>
                  </a:schemeClr>
                </a:solidFill>
                <a:latin typeface="+mj-lt"/>
              </a:rPr>
              <a:t> of the comparisons made when viewing the adjacent visualization are about minimums. </a:t>
            </a:r>
          </a:p>
          <a:p>
            <a:endParaRPr lang="en-US" dirty="0"/>
          </a:p>
        </p:txBody>
      </p:sp>
      <p:sp>
        <p:nvSpPr>
          <p:cNvPr id="4" name="Slide Number Placeholder 3"/>
          <p:cNvSpPr>
            <a:spLocks noGrp="1"/>
          </p:cNvSpPr>
          <p:nvPr>
            <p:ph type="sldNum" sz="quarter" idx="5"/>
          </p:nvPr>
        </p:nvSpPr>
        <p:spPr/>
        <p:txBody>
          <a:bodyPr/>
          <a:lstStyle/>
          <a:p>
            <a:fld id="{D1D54D7A-3EFB-4D84-B197-F076DEC41B81}" type="slidenum">
              <a:rPr lang="en-US" smtClean="0"/>
              <a:t>55</a:t>
            </a:fld>
            <a:endParaRPr lang="en-US"/>
          </a:p>
        </p:txBody>
      </p:sp>
    </p:spTree>
    <p:extLst>
      <p:ext uri="{BB962C8B-B14F-4D97-AF65-F5344CB8AC3E}">
        <p14:creationId xmlns:p14="http://schemas.microsoft.com/office/powerpoint/2010/main" val="30912229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 looks like the adjacent arrangement most likely triggers a superlative comparison of maximum and minimum. </a:t>
            </a:r>
          </a:p>
          <a:p>
            <a:endParaRPr lang="en-US" dirty="0"/>
          </a:p>
          <a:p>
            <a:r>
              <a:rPr lang="en-US" dirty="0"/>
              <a:t>And that people are more likely to identify the biggest bar, than the smallest bar.</a:t>
            </a:r>
          </a:p>
        </p:txBody>
      </p:sp>
      <p:sp>
        <p:nvSpPr>
          <p:cNvPr id="4" name="Slide Number Placeholder 3"/>
          <p:cNvSpPr>
            <a:spLocks noGrp="1"/>
          </p:cNvSpPr>
          <p:nvPr>
            <p:ph type="sldNum" sz="quarter" idx="5"/>
          </p:nvPr>
        </p:nvSpPr>
        <p:spPr/>
        <p:txBody>
          <a:bodyPr/>
          <a:lstStyle/>
          <a:p>
            <a:fld id="{D1D54D7A-3EFB-4D84-B197-F076DEC41B81}" type="slidenum">
              <a:rPr lang="en-US" smtClean="0"/>
              <a:t>56</a:t>
            </a:fld>
            <a:endParaRPr lang="en-US"/>
          </a:p>
        </p:txBody>
      </p:sp>
    </p:spTree>
    <p:extLst>
      <p:ext uri="{BB962C8B-B14F-4D97-AF65-F5344CB8AC3E}">
        <p14:creationId xmlns:p14="http://schemas.microsoft.com/office/powerpoint/2010/main" val="1083250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to our table here, and it looks like we found a winner for the superlative comparison type. </a:t>
            </a:r>
          </a:p>
        </p:txBody>
      </p:sp>
      <p:sp>
        <p:nvSpPr>
          <p:cNvPr id="4" name="Slide Number Placeholder 3"/>
          <p:cNvSpPr>
            <a:spLocks noGrp="1"/>
          </p:cNvSpPr>
          <p:nvPr>
            <p:ph type="sldNum" sz="quarter" idx="5"/>
          </p:nvPr>
        </p:nvSpPr>
        <p:spPr/>
        <p:txBody>
          <a:bodyPr/>
          <a:lstStyle/>
          <a:p>
            <a:fld id="{D1D54D7A-3EFB-4D84-B197-F076DEC41B81}" type="slidenum">
              <a:rPr lang="en-US" smtClean="0"/>
              <a:t>57</a:t>
            </a:fld>
            <a:endParaRPr lang="en-US"/>
          </a:p>
        </p:txBody>
      </p:sp>
    </p:spTree>
    <p:extLst>
      <p:ext uri="{BB962C8B-B14F-4D97-AF65-F5344CB8AC3E}">
        <p14:creationId xmlns:p14="http://schemas.microsoft.com/office/powerpoint/2010/main" val="18236947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the adjacent type. </a:t>
            </a:r>
          </a:p>
          <a:p>
            <a:endParaRPr lang="en-US" dirty="0"/>
          </a:p>
          <a:p>
            <a:r>
              <a:rPr lang="en-US" dirty="0"/>
              <a:t>People most likely make superlative comparisons when viewing the data in an adjacent visual arrangement.</a:t>
            </a:r>
          </a:p>
        </p:txBody>
      </p:sp>
      <p:sp>
        <p:nvSpPr>
          <p:cNvPr id="4" name="Slide Number Placeholder 3"/>
          <p:cNvSpPr>
            <a:spLocks noGrp="1"/>
          </p:cNvSpPr>
          <p:nvPr>
            <p:ph type="sldNum" sz="quarter" idx="5"/>
          </p:nvPr>
        </p:nvSpPr>
        <p:spPr/>
        <p:txBody>
          <a:bodyPr/>
          <a:lstStyle/>
          <a:p>
            <a:fld id="{D1D54D7A-3EFB-4D84-B197-F076DEC41B81}" type="slidenum">
              <a:rPr lang="en-US" smtClean="0"/>
              <a:t>58</a:t>
            </a:fld>
            <a:endParaRPr lang="en-US"/>
          </a:p>
        </p:txBody>
      </p:sp>
    </p:spTree>
    <p:extLst>
      <p:ext uri="{BB962C8B-B14F-4D97-AF65-F5344CB8AC3E}">
        <p14:creationId xmlns:p14="http://schemas.microsoft.com/office/powerpoint/2010/main" val="7394102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AB comparisons, </a:t>
            </a:r>
          </a:p>
          <a:p>
            <a:endParaRPr lang="en-US" dirty="0"/>
          </a:p>
          <a:p>
            <a:r>
              <a:rPr lang="en-US" dirty="0"/>
              <a:t>People are the most likely to make AB comparisons when viewing adjacent bar charts also.</a:t>
            </a:r>
          </a:p>
        </p:txBody>
      </p:sp>
      <p:sp>
        <p:nvSpPr>
          <p:cNvPr id="4" name="Slide Number Placeholder 3"/>
          <p:cNvSpPr>
            <a:spLocks noGrp="1"/>
          </p:cNvSpPr>
          <p:nvPr>
            <p:ph type="sldNum" sz="quarter" idx="5"/>
          </p:nvPr>
        </p:nvSpPr>
        <p:spPr/>
        <p:txBody>
          <a:bodyPr/>
          <a:lstStyle/>
          <a:p>
            <a:fld id="{D1D54D7A-3EFB-4D84-B197-F076DEC41B81}" type="slidenum">
              <a:rPr lang="en-US" smtClean="0"/>
              <a:t>59</a:t>
            </a:fld>
            <a:endParaRPr lang="en-US"/>
          </a:p>
        </p:txBody>
      </p:sp>
    </p:spTree>
    <p:extLst>
      <p:ext uri="{BB962C8B-B14F-4D97-AF65-F5344CB8AC3E}">
        <p14:creationId xmlns:p14="http://schemas.microsoft.com/office/powerpoint/2010/main" val="6878151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are the most likely to make AB comparisons when viewing adjacent bar charts also.</a:t>
            </a:r>
          </a:p>
        </p:txBody>
      </p:sp>
      <p:sp>
        <p:nvSpPr>
          <p:cNvPr id="4" name="Slide Number Placeholder 3"/>
          <p:cNvSpPr>
            <a:spLocks noGrp="1"/>
          </p:cNvSpPr>
          <p:nvPr>
            <p:ph type="sldNum" sz="quarter" idx="5"/>
          </p:nvPr>
        </p:nvSpPr>
        <p:spPr/>
        <p:txBody>
          <a:bodyPr/>
          <a:lstStyle/>
          <a:p>
            <a:fld id="{D1D54D7A-3EFB-4D84-B197-F076DEC41B81}" type="slidenum">
              <a:rPr lang="en-US" smtClean="0"/>
              <a:t>60</a:t>
            </a:fld>
            <a:endParaRPr lang="en-US"/>
          </a:p>
        </p:txBody>
      </p:sp>
    </p:spTree>
    <p:extLst>
      <p:ext uri="{BB962C8B-B14F-4D97-AF65-F5344CB8AC3E}">
        <p14:creationId xmlns:p14="http://schemas.microsoft.com/office/powerpoint/2010/main" val="40882464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the data looks like for 123 comparisons</a:t>
            </a:r>
          </a:p>
        </p:txBody>
      </p:sp>
      <p:sp>
        <p:nvSpPr>
          <p:cNvPr id="4" name="Slide Number Placeholder 3"/>
          <p:cNvSpPr>
            <a:spLocks noGrp="1"/>
          </p:cNvSpPr>
          <p:nvPr>
            <p:ph type="sldNum" sz="quarter" idx="5"/>
          </p:nvPr>
        </p:nvSpPr>
        <p:spPr/>
        <p:txBody>
          <a:bodyPr/>
          <a:lstStyle/>
          <a:p>
            <a:fld id="{D1D54D7A-3EFB-4D84-B197-F076DEC41B81}" type="slidenum">
              <a:rPr lang="en-US" smtClean="0"/>
              <a:t>61</a:t>
            </a:fld>
            <a:endParaRPr lang="en-US"/>
          </a:p>
        </p:txBody>
      </p:sp>
    </p:spTree>
    <p:extLst>
      <p:ext uri="{BB962C8B-B14F-4D97-AF65-F5344CB8AC3E}">
        <p14:creationId xmlns:p14="http://schemas.microsoft.com/office/powerpoint/2010/main" val="1102554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one. </a:t>
            </a:r>
          </a:p>
          <a:p>
            <a:endParaRPr lang="en-US" dirty="0"/>
          </a:p>
          <a:p>
            <a:r>
              <a:rPr lang="en-US" dirty="0"/>
              <a:t>When Smartphones was just becoming popular, this is what Steve Jobs presented at one of his keynotes. He showed the US smartphone </a:t>
            </a:r>
            <a:r>
              <a:rPr lang="en-US" dirty="0" err="1"/>
              <a:t>marketshare</a:t>
            </a:r>
            <a:r>
              <a:rPr lang="en-US" dirty="0"/>
              <a:t> and as you can see here, the green is Apple and they occupy a pretty big chunk of the market.</a:t>
            </a:r>
          </a:p>
          <a:p>
            <a:endParaRPr lang="en-US" dirty="0"/>
          </a:p>
          <a:p>
            <a:r>
              <a:rPr lang="en-US" dirty="0"/>
              <a:t>He kept talking as he showed this so the audience really had their attention on him. But let’s stare at this chart for a second since we have time, you may notice that something is slightly off.</a:t>
            </a:r>
          </a:p>
          <a:p>
            <a:endParaRPr lang="en-US" dirty="0"/>
          </a:p>
          <a:p>
            <a:r>
              <a:rPr lang="en-US" dirty="0"/>
              <a:t>Why does this 19.5% look bigger than this 21.2%?</a:t>
            </a:r>
          </a:p>
          <a:p>
            <a:endParaRPr lang="en-US" dirty="0"/>
          </a:p>
          <a:p>
            <a:r>
              <a:rPr lang="en-US" dirty="0"/>
              <a:t>You see, Steve Jobs is a smart man, and he used data visualization techniques to play a trick on us. </a:t>
            </a:r>
          </a:p>
        </p:txBody>
      </p:sp>
      <p:sp>
        <p:nvSpPr>
          <p:cNvPr id="4" name="Slide Number Placeholder 3"/>
          <p:cNvSpPr>
            <a:spLocks noGrp="1"/>
          </p:cNvSpPr>
          <p:nvPr>
            <p:ph type="sldNum" sz="quarter" idx="5"/>
          </p:nvPr>
        </p:nvSpPr>
        <p:spPr/>
        <p:txBody>
          <a:bodyPr/>
          <a:lstStyle/>
          <a:p>
            <a:fld id="{F71928C9-F33E-49A3-A83E-54A3F78ACB5E}" type="slidenum">
              <a:rPr lang="en-US" smtClean="0"/>
              <a:t>7</a:t>
            </a:fld>
            <a:endParaRPr lang="en-US"/>
          </a:p>
        </p:txBody>
      </p:sp>
    </p:spTree>
    <p:extLst>
      <p:ext uri="{BB962C8B-B14F-4D97-AF65-F5344CB8AC3E}">
        <p14:creationId xmlns:p14="http://schemas.microsoft.com/office/powerpoint/2010/main" val="24463972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more likely to make 1-2-3 comparisons when viewing the bars overlaid or stacked.</a:t>
            </a:r>
          </a:p>
        </p:txBody>
      </p:sp>
      <p:sp>
        <p:nvSpPr>
          <p:cNvPr id="4" name="Slide Number Placeholder 3"/>
          <p:cNvSpPr>
            <a:spLocks noGrp="1"/>
          </p:cNvSpPr>
          <p:nvPr>
            <p:ph type="sldNum" sz="quarter" idx="5"/>
          </p:nvPr>
        </p:nvSpPr>
        <p:spPr/>
        <p:txBody>
          <a:bodyPr/>
          <a:lstStyle/>
          <a:p>
            <a:fld id="{D1D54D7A-3EFB-4D84-B197-F076DEC41B81}" type="slidenum">
              <a:rPr lang="en-US" smtClean="0"/>
              <a:t>62</a:t>
            </a:fld>
            <a:endParaRPr lang="en-US"/>
          </a:p>
        </p:txBody>
      </p:sp>
    </p:spTree>
    <p:extLst>
      <p:ext uri="{BB962C8B-B14F-4D97-AF65-F5344CB8AC3E}">
        <p14:creationId xmlns:p14="http://schemas.microsoft.com/office/powerpoint/2010/main" val="26198997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the data looks like for pair-comparisons of AB</a:t>
            </a:r>
          </a:p>
        </p:txBody>
      </p:sp>
      <p:sp>
        <p:nvSpPr>
          <p:cNvPr id="4" name="Slide Number Placeholder 3"/>
          <p:cNvSpPr>
            <a:spLocks noGrp="1"/>
          </p:cNvSpPr>
          <p:nvPr>
            <p:ph type="sldNum" sz="quarter" idx="5"/>
          </p:nvPr>
        </p:nvSpPr>
        <p:spPr/>
        <p:txBody>
          <a:bodyPr/>
          <a:lstStyle/>
          <a:p>
            <a:fld id="{D1D54D7A-3EFB-4D84-B197-F076DEC41B81}" type="slidenum">
              <a:rPr lang="en-US" smtClean="0"/>
              <a:t>63</a:t>
            </a:fld>
            <a:endParaRPr lang="en-US"/>
          </a:p>
        </p:txBody>
      </p:sp>
    </p:spTree>
    <p:extLst>
      <p:ext uri="{BB962C8B-B14F-4D97-AF65-F5344CB8AC3E}">
        <p14:creationId xmlns:p14="http://schemas.microsoft.com/office/powerpoint/2010/main" val="40140767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most likely to make pair-wise AB comparisons, such as B1 is greater than B2, when viewing vertically aligned bars </a:t>
            </a:r>
          </a:p>
        </p:txBody>
      </p:sp>
      <p:sp>
        <p:nvSpPr>
          <p:cNvPr id="4" name="Slide Number Placeholder 3"/>
          <p:cNvSpPr>
            <a:spLocks noGrp="1"/>
          </p:cNvSpPr>
          <p:nvPr>
            <p:ph type="sldNum" sz="quarter" idx="5"/>
          </p:nvPr>
        </p:nvSpPr>
        <p:spPr/>
        <p:txBody>
          <a:bodyPr/>
          <a:lstStyle/>
          <a:p>
            <a:fld id="{D1D54D7A-3EFB-4D84-B197-F076DEC41B81}" type="slidenum">
              <a:rPr lang="en-US" smtClean="0"/>
              <a:t>64</a:t>
            </a:fld>
            <a:endParaRPr lang="en-US"/>
          </a:p>
        </p:txBody>
      </p:sp>
    </p:spTree>
    <p:extLst>
      <p:ext uri="{BB962C8B-B14F-4D97-AF65-F5344CB8AC3E}">
        <p14:creationId xmlns:p14="http://schemas.microsoft.com/office/powerpoint/2010/main" val="38129599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the data looks like for pair-comparisons that keeps the 123 component constant</a:t>
            </a:r>
          </a:p>
        </p:txBody>
      </p:sp>
      <p:sp>
        <p:nvSpPr>
          <p:cNvPr id="4" name="Slide Number Placeholder 3"/>
          <p:cNvSpPr>
            <a:spLocks noGrp="1"/>
          </p:cNvSpPr>
          <p:nvPr>
            <p:ph type="sldNum" sz="quarter" idx="5"/>
          </p:nvPr>
        </p:nvSpPr>
        <p:spPr/>
        <p:txBody>
          <a:bodyPr/>
          <a:lstStyle/>
          <a:p>
            <a:fld id="{D1D54D7A-3EFB-4D84-B197-F076DEC41B81}" type="slidenum">
              <a:rPr lang="en-US" smtClean="0"/>
              <a:t>65</a:t>
            </a:fld>
            <a:endParaRPr lang="en-US"/>
          </a:p>
        </p:txBody>
      </p:sp>
    </p:spTree>
    <p:extLst>
      <p:ext uri="{BB962C8B-B14F-4D97-AF65-F5344CB8AC3E}">
        <p14:creationId xmlns:p14="http://schemas.microsoft.com/office/powerpoint/2010/main" val="39057151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the most likely to make pair-wise 123 comparisons, such as A3 &lt; B3, when </a:t>
            </a:r>
            <a:r>
              <a:rPr lang="en-US" dirty="0" err="1"/>
              <a:t>vieweing</a:t>
            </a:r>
            <a:r>
              <a:rPr lang="en-US" dirty="0"/>
              <a:t> Overlaid bars.</a:t>
            </a:r>
          </a:p>
        </p:txBody>
      </p:sp>
      <p:sp>
        <p:nvSpPr>
          <p:cNvPr id="4" name="Slide Number Placeholder 3"/>
          <p:cNvSpPr>
            <a:spLocks noGrp="1"/>
          </p:cNvSpPr>
          <p:nvPr>
            <p:ph type="sldNum" sz="quarter" idx="5"/>
          </p:nvPr>
        </p:nvSpPr>
        <p:spPr/>
        <p:txBody>
          <a:bodyPr/>
          <a:lstStyle/>
          <a:p>
            <a:fld id="{D1D54D7A-3EFB-4D84-B197-F076DEC41B81}" type="slidenum">
              <a:rPr lang="en-US" smtClean="0"/>
              <a:t>66</a:t>
            </a:fld>
            <a:endParaRPr lang="en-US"/>
          </a:p>
        </p:txBody>
      </p:sp>
    </p:spTree>
    <p:extLst>
      <p:ext uri="{BB962C8B-B14F-4D97-AF65-F5344CB8AC3E}">
        <p14:creationId xmlns:p14="http://schemas.microsoft.com/office/powerpoint/2010/main" val="6021424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table summarizing our results. </a:t>
            </a:r>
          </a:p>
          <a:p>
            <a:endParaRPr lang="en-US" dirty="0"/>
          </a:p>
          <a:p>
            <a:r>
              <a:rPr lang="en-US" dirty="0"/>
              <a:t>We can take a couple seconds to digest this.</a:t>
            </a:r>
          </a:p>
          <a:p>
            <a:endParaRPr lang="en-US" dirty="0"/>
          </a:p>
          <a:p>
            <a:r>
              <a:rPr lang="en-US" dirty="0"/>
              <a:t>So What does this mean for visualization recommendation system?</a:t>
            </a:r>
          </a:p>
        </p:txBody>
      </p:sp>
      <p:sp>
        <p:nvSpPr>
          <p:cNvPr id="4" name="Slide Number Placeholder 3"/>
          <p:cNvSpPr>
            <a:spLocks noGrp="1"/>
          </p:cNvSpPr>
          <p:nvPr>
            <p:ph type="sldNum" sz="quarter" idx="5"/>
          </p:nvPr>
        </p:nvSpPr>
        <p:spPr/>
        <p:txBody>
          <a:bodyPr/>
          <a:lstStyle/>
          <a:p>
            <a:fld id="{D1D54D7A-3EFB-4D84-B197-F076DEC41B81}" type="slidenum">
              <a:rPr lang="en-US" smtClean="0"/>
              <a:t>67</a:t>
            </a:fld>
            <a:endParaRPr lang="en-US"/>
          </a:p>
        </p:txBody>
      </p:sp>
    </p:spTree>
    <p:extLst>
      <p:ext uri="{BB962C8B-B14F-4D97-AF65-F5344CB8AC3E}">
        <p14:creationId xmlns:p14="http://schemas.microsoft.com/office/powerpoint/2010/main" val="11005315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imagine a user wants to know how A compares to B, *click</a:t>
            </a:r>
          </a:p>
          <a:p>
            <a:endParaRPr lang="en-US" dirty="0"/>
          </a:p>
          <a:p>
            <a:r>
              <a:rPr lang="en-US" dirty="0"/>
              <a:t>You would want your recommendation system to show this, rather than this. </a:t>
            </a:r>
          </a:p>
          <a:p>
            <a:endParaRPr lang="en-US" dirty="0"/>
          </a:p>
          <a:p>
            <a:r>
              <a:rPr lang="en-US" dirty="0"/>
              <a:t>In other words, it’s important to choose the visual arrangement that affords the comparison the user intends to do with their search queries, rather than picking a random bar chart. </a:t>
            </a:r>
          </a:p>
        </p:txBody>
      </p:sp>
      <p:sp>
        <p:nvSpPr>
          <p:cNvPr id="4" name="Slide Number Placeholder 3"/>
          <p:cNvSpPr>
            <a:spLocks noGrp="1"/>
          </p:cNvSpPr>
          <p:nvPr>
            <p:ph type="sldNum" sz="quarter" idx="5"/>
          </p:nvPr>
        </p:nvSpPr>
        <p:spPr/>
        <p:txBody>
          <a:bodyPr/>
          <a:lstStyle/>
          <a:p>
            <a:fld id="{D1D54D7A-3EFB-4D84-B197-F076DEC41B81}" type="slidenum">
              <a:rPr lang="en-US" smtClean="0"/>
              <a:t>68</a:t>
            </a:fld>
            <a:endParaRPr lang="en-US"/>
          </a:p>
        </p:txBody>
      </p:sp>
    </p:spTree>
    <p:extLst>
      <p:ext uri="{BB962C8B-B14F-4D97-AF65-F5344CB8AC3E}">
        <p14:creationId xmlns:p14="http://schemas.microsoft.com/office/powerpoint/2010/main" val="35371704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first step we took at creating a data-driven taxonomy for visual comparisons. </a:t>
            </a:r>
          </a:p>
          <a:p>
            <a:endParaRPr lang="en-US" dirty="0"/>
          </a:p>
          <a:p>
            <a:r>
              <a:rPr lang="en-US" dirty="0"/>
              <a:t>Given what we know about comparisons in psychology and linguistics, we realize that *click</a:t>
            </a:r>
          </a:p>
          <a:p>
            <a:endParaRPr lang="en-US" dirty="0"/>
          </a:p>
          <a:p>
            <a:r>
              <a:rPr lang="en-US" dirty="0"/>
              <a:t>Visual comparison is a tough topic. </a:t>
            </a:r>
          </a:p>
        </p:txBody>
      </p:sp>
      <p:sp>
        <p:nvSpPr>
          <p:cNvPr id="4" name="Slide Number Placeholder 3"/>
          <p:cNvSpPr>
            <a:spLocks noGrp="1"/>
          </p:cNvSpPr>
          <p:nvPr>
            <p:ph type="sldNum" sz="quarter" idx="5"/>
          </p:nvPr>
        </p:nvSpPr>
        <p:spPr/>
        <p:txBody>
          <a:bodyPr/>
          <a:lstStyle/>
          <a:p>
            <a:fld id="{D1D54D7A-3EFB-4D84-B197-F076DEC41B81}" type="slidenum">
              <a:rPr lang="en-US" smtClean="0"/>
              <a:t>69</a:t>
            </a:fld>
            <a:endParaRPr lang="en-US"/>
          </a:p>
        </p:txBody>
      </p:sp>
    </p:spTree>
    <p:extLst>
      <p:ext uri="{BB962C8B-B14F-4D97-AF65-F5344CB8AC3E}">
        <p14:creationId xmlns:p14="http://schemas.microsoft.com/office/powerpoint/2010/main" val="17371031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demonstrated that with one simple dataset, there are multiple patterns you could compare, *click * click * click</a:t>
            </a:r>
          </a:p>
          <a:p>
            <a:endParaRPr lang="en-US" dirty="0"/>
          </a:p>
          <a:p>
            <a:r>
              <a:rPr lang="en-US" dirty="0"/>
              <a:t>and there are multiple ways you can choose to visualize that dataset to best support those visual comparisons. *click</a:t>
            </a:r>
          </a:p>
          <a:p>
            <a:endParaRPr lang="en-US" dirty="0"/>
          </a:p>
          <a:p>
            <a:r>
              <a:rPr lang="en-US" dirty="0"/>
              <a:t>But this is just one reason that makes visual comparison a tough topic to study.</a:t>
            </a:r>
          </a:p>
        </p:txBody>
      </p:sp>
      <p:sp>
        <p:nvSpPr>
          <p:cNvPr id="4" name="Slide Number Placeholder 3"/>
          <p:cNvSpPr>
            <a:spLocks noGrp="1"/>
          </p:cNvSpPr>
          <p:nvPr>
            <p:ph type="sldNum" sz="quarter" idx="5"/>
          </p:nvPr>
        </p:nvSpPr>
        <p:spPr/>
        <p:txBody>
          <a:bodyPr/>
          <a:lstStyle/>
          <a:p>
            <a:fld id="{D1D54D7A-3EFB-4D84-B197-F076DEC41B81}" type="slidenum">
              <a:rPr lang="en-US" smtClean="0"/>
              <a:t>70</a:t>
            </a:fld>
            <a:endParaRPr lang="en-US"/>
          </a:p>
        </p:txBody>
      </p:sp>
    </p:spTree>
    <p:extLst>
      <p:ext uri="{BB962C8B-B14F-4D97-AF65-F5344CB8AC3E}">
        <p14:creationId xmlns:p14="http://schemas.microsoft.com/office/powerpoint/2010/main" val="16120384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reason I could think of is that it’s complicated to make sense of comparison sentences, for both humans and machines. </a:t>
            </a:r>
          </a:p>
          <a:p>
            <a:endParaRPr lang="en-US" dirty="0"/>
          </a:p>
          <a:p>
            <a:r>
              <a:rPr lang="en-US" dirty="0"/>
              <a:t>More specifically, because verbal language can be vague, and the meaning of words could change depending on the context or the user goals. </a:t>
            </a:r>
          </a:p>
          <a:p>
            <a:endParaRPr lang="en-US" dirty="0"/>
          </a:p>
          <a:p>
            <a:r>
              <a:rPr lang="en-US" dirty="0"/>
              <a:t>For example, when the user asks, How well did A do compared to B? It’s unclear what the user mean by “well.”</a:t>
            </a:r>
          </a:p>
        </p:txBody>
      </p:sp>
      <p:sp>
        <p:nvSpPr>
          <p:cNvPr id="4" name="Slide Number Placeholder 3"/>
          <p:cNvSpPr>
            <a:spLocks noGrp="1"/>
          </p:cNvSpPr>
          <p:nvPr>
            <p:ph type="sldNum" sz="quarter" idx="5"/>
          </p:nvPr>
        </p:nvSpPr>
        <p:spPr/>
        <p:txBody>
          <a:bodyPr/>
          <a:lstStyle/>
          <a:p>
            <a:fld id="{D1D54D7A-3EFB-4D84-B197-F076DEC41B81}" type="slidenum">
              <a:rPr lang="en-US" smtClean="0"/>
              <a:t>71</a:t>
            </a:fld>
            <a:endParaRPr lang="en-US"/>
          </a:p>
        </p:txBody>
      </p:sp>
    </p:spTree>
    <p:extLst>
      <p:ext uri="{BB962C8B-B14F-4D97-AF65-F5344CB8AC3E}">
        <p14:creationId xmlns:p14="http://schemas.microsoft.com/office/powerpoint/2010/main" val="3335467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showing the same data via a 3D pie chart compared to a 2D pie chart, you can see how it distorts the proportions, making some look bigger than others?</a:t>
            </a:r>
          </a:p>
          <a:p>
            <a:endParaRPr lang="en-US" dirty="0"/>
          </a:p>
          <a:p>
            <a:r>
              <a:rPr lang="en-US" dirty="0"/>
              <a:t>I made these in Excel – </a:t>
            </a:r>
            <a:r>
              <a:rPr lang="en-US" dirty="0" err="1"/>
              <a:t>identifcal</a:t>
            </a:r>
            <a:r>
              <a:rPr lang="en-US" dirty="0"/>
              <a:t> data set, but you can clearly see that the green looks bigger on the left, and smaller on the right.</a:t>
            </a:r>
          </a:p>
        </p:txBody>
      </p:sp>
      <p:sp>
        <p:nvSpPr>
          <p:cNvPr id="4" name="Slide Number Placeholder 3"/>
          <p:cNvSpPr>
            <a:spLocks noGrp="1"/>
          </p:cNvSpPr>
          <p:nvPr>
            <p:ph type="sldNum" sz="quarter" idx="5"/>
          </p:nvPr>
        </p:nvSpPr>
        <p:spPr/>
        <p:txBody>
          <a:bodyPr/>
          <a:lstStyle/>
          <a:p>
            <a:fld id="{F71928C9-F33E-49A3-A83E-54A3F78ACB5E}" type="slidenum">
              <a:rPr lang="en-US" smtClean="0"/>
              <a:t>8</a:t>
            </a:fld>
            <a:endParaRPr lang="en-US"/>
          </a:p>
        </p:txBody>
      </p:sp>
    </p:spTree>
    <p:extLst>
      <p:ext uri="{BB962C8B-B14F-4D97-AF65-F5344CB8AC3E}">
        <p14:creationId xmlns:p14="http://schemas.microsoft.com/office/powerpoint/2010/main" val="34958744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human-human interactions, we often resolve ambiguity by asking follow-up questions when we hear ambiguous things.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do the same when we design our visualization tools.</a:t>
            </a:r>
          </a:p>
        </p:txBody>
      </p:sp>
      <p:sp>
        <p:nvSpPr>
          <p:cNvPr id="4" name="Slide Number Placeholder 3"/>
          <p:cNvSpPr>
            <a:spLocks noGrp="1"/>
          </p:cNvSpPr>
          <p:nvPr>
            <p:ph type="sldNum" sz="quarter" idx="5"/>
          </p:nvPr>
        </p:nvSpPr>
        <p:spPr/>
        <p:txBody>
          <a:bodyPr/>
          <a:lstStyle/>
          <a:p>
            <a:fld id="{D1D54D7A-3EFB-4D84-B197-F076DEC41B81}" type="slidenum">
              <a:rPr lang="en-US" smtClean="0"/>
              <a:t>72</a:t>
            </a:fld>
            <a:endParaRPr lang="en-US"/>
          </a:p>
        </p:txBody>
      </p:sp>
    </p:spTree>
    <p:extLst>
      <p:ext uri="{BB962C8B-B14F-4D97-AF65-F5344CB8AC3E}">
        <p14:creationId xmlns:p14="http://schemas.microsoft.com/office/powerpoint/2010/main" val="41174419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user might ask an ambiguous question, and instead of assuming a default, the system could ask the user to clarify certain aspects of their queries.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the user asks whether Student A did well this quarter.  The word “okay” here is ambiguous. The user might meant it as “okay – they did good enough” or “okay – bad”.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system provides some human-machine interactions to clarify what the user means. </a:t>
            </a:r>
          </a:p>
          <a:p>
            <a:endParaRPr lang="en-US" dirty="0"/>
          </a:p>
          <a:p>
            <a:endParaRPr lang="en-US" dirty="0"/>
          </a:p>
        </p:txBody>
      </p:sp>
      <p:sp>
        <p:nvSpPr>
          <p:cNvPr id="4" name="Slide Number Placeholder 3"/>
          <p:cNvSpPr>
            <a:spLocks noGrp="1"/>
          </p:cNvSpPr>
          <p:nvPr>
            <p:ph type="sldNum" sz="quarter" idx="5"/>
          </p:nvPr>
        </p:nvSpPr>
        <p:spPr/>
        <p:txBody>
          <a:bodyPr/>
          <a:lstStyle/>
          <a:p>
            <a:fld id="{D1D54D7A-3EFB-4D84-B197-F076DEC41B81}" type="slidenum">
              <a:rPr lang="en-US" smtClean="0"/>
              <a:t>73</a:t>
            </a:fld>
            <a:endParaRPr lang="en-US"/>
          </a:p>
        </p:txBody>
      </p:sp>
    </p:spTree>
    <p:extLst>
      <p:ext uri="{BB962C8B-B14F-4D97-AF65-F5344CB8AC3E}">
        <p14:creationId xmlns:p14="http://schemas.microsoft.com/office/powerpoint/2010/main" val="24048784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Alternatively, allowing for some sense of ambiguity might not be all bad when recommending visualizations.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It might be productive to reflect that ambiguity back to them, and an example I have here is to provide the user with the two alternative interpretations of ‘okay’ in their sentences. </a:t>
            </a:r>
          </a:p>
          <a:p>
            <a:endParaRPr lang="en-US" dirty="0"/>
          </a:p>
        </p:txBody>
      </p:sp>
      <p:sp>
        <p:nvSpPr>
          <p:cNvPr id="4" name="Slide Number Placeholder 3"/>
          <p:cNvSpPr>
            <a:spLocks noGrp="1"/>
          </p:cNvSpPr>
          <p:nvPr>
            <p:ph type="sldNum" sz="quarter" idx="5"/>
          </p:nvPr>
        </p:nvSpPr>
        <p:spPr/>
        <p:txBody>
          <a:bodyPr/>
          <a:lstStyle/>
          <a:p>
            <a:fld id="{D1D54D7A-3EFB-4D84-B197-F076DEC41B81}" type="slidenum">
              <a:rPr lang="en-US" smtClean="0"/>
              <a:t>74</a:t>
            </a:fld>
            <a:endParaRPr lang="en-US"/>
          </a:p>
        </p:txBody>
      </p:sp>
    </p:spTree>
    <p:extLst>
      <p:ext uri="{BB962C8B-B14F-4D97-AF65-F5344CB8AC3E}">
        <p14:creationId xmlns:p14="http://schemas.microsoft.com/office/powerpoint/2010/main" val="1451261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example shows that Student A did just as well as others, the other example shows that they didn’t do as well as they did last quarter. </a:t>
            </a:r>
          </a:p>
          <a:p>
            <a:endParaRPr lang="en-US" dirty="0"/>
          </a:p>
          <a:p>
            <a:r>
              <a:rPr lang="en-US" dirty="0"/>
              <a:t>This could encourage the user to think more deeply and critically about their goals and their data, as they gain more perspectives. </a:t>
            </a:r>
          </a:p>
          <a:p>
            <a:endParaRPr lang="en-US" dirty="0"/>
          </a:p>
          <a:p>
            <a:r>
              <a:rPr lang="en-US" dirty="0"/>
              <a:t>I imagine this interaction component can open even more opportunities for future research at the intersection of natural language processing and visualization research, in not just comparison tasks, but other data analytic and data story telling tasks as well, </a:t>
            </a:r>
          </a:p>
          <a:p>
            <a:endParaRPr lang="en-US" dirty="0"/>
          </a:p>
          <a:p>
            <a:endParaRPr lang="en-US" dirty="0"/>
          </a:p>
        </p:txBody>
      </p:sp>
      <p:sp>
        <p:nvSpPr>
          <p:cNvPr id="4" name="Slide Number Placeholder 3"/>
          <p:cNvSpPr>
            <a:spLocks noGrp="1"/>
          </p:cNvSpPr>
          <p:nvPr>
            <p:ph type="sldNum" sz="quarter" idx="5"/>
          </p:nvPr>
        </p:nvSpPr>
        <p:spPr/>
        <p:txBody>
          <a:bodyPr/>
          <a:lstStyle/>
          <a:p>
            <a:fld id="{D1D54D7A-3EFB-4D84-B197-F076DEC41B81}" type="slidenum">
              <a:rPr lang="en-US" smtClean="0"/>
              <a:t>75</a:t>
            </a:fld>
            <a:endParaRPr lang="en-US"/>
          </a:p>
        </p:txBody>
      </p:sp>
    </p:spTree>
    <p:extLst>
      <p:ext uri="{BB962C8B-B14F-4D97-AF65-F5344CB8AC3E}">
        <p14:creationId xmlns:p14="http://schemas.microsoft.com/office/powerpoint/2010/main" val="97406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component that makes it difficult to make sense of comparison sentences, is that methods for </a:t>
            </a:r>
            <a:r>
              <a:rPr lang="en-US" sz="1200" dirty="0">
                <a:latin typeface="Calibri (Body)"/>
              </a:rPr>
              <a:t>Translating natural language sentence to machine-interpretable queries is underexplored.</a:t>
            </a:r>
          </a:p>
          <a:p>
            <a:endParaRPr lang="en-US" dirty="0"/>
          </a:p>
          <a:p>
            <a:r>
              <a:rPr lang="en-US" dirty="0"/>
              <a:t>This is a problem for both research and practice. Let me show you what I mean.</a:t>
            </a:r>
          </a:p>
        </p:txBody>
      </p:sp>
      <p:sp>
        <p:nvSpPr>
          <p:cNvPr id="4" name="Slide Number Placeholder 3"/>
          <p:cNvSpPr>
            <a:spLocks noGrp="1"/>
          </p:cNvSpPr>
          <p:nvPr>
            <p:ph type="sldNum" sz="quarter" idx="5"/>
          </p:nvPr>
        </p:nvSpPr>
        <p:spPr/>
        <p:txBody>
          <a:bodyPr/>
          <a:lstStyle/>
          <a:p>
            <a:fld id="{D1D54D7A-3EFB-4D84-B197-F076DEC41B81}" type="slidenum">
              <a:rPr lang="en-US" smtClean="0"/>
              <a:t>76</a:t>
            </a:fld>
            <a:endParaRPr lang="en-US"/>
          </a:p>
        </p:txBody>
      </p:sp>
    </p:spTree>
    <p:extLst>
      <p:ext uri="{BB962C8B-B14F-4D97-AF65-F5344CB8AC3E}">
        <p14:creationId xmlns:p14="http://schemas.microsoft.com/office/powerpoint/2010/main" val="35663774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went over the results, you may have noticed that we used some mathematical expressions to represent the comparisons people did. </a:t>
            </a:r>
          </a:p>
          <a:p>
            <a:endParaRPr lang="en-US" dirty="0"/>
          </a:p>
          <a:p>
            <a:r>
              <a:rPr lang="en-US" dirty="0"/>
              <a:t>Segmenting and tokenizing key words from the natural language, and transforming them into something a machine would understand, would be very critical for implementing recommendation systems like this. </a:t>
            </a:r>
          </a:p>
          <a:p>
            <a:endParaRPr lang="en-US" dirty="0"/>
          </a:p>
          <a:p>
            <a:r>
              <a:rPr lang="en-US" dirty="0"/>
              <a:t>But no one has figured out how to do this well, that’s why we had to spend hours and hours manually code these, cross comparing drawings and verbal sentences. Even with the drawings, some times it is still difficult for us to figure out exactly what they mean and what comparison they were doing. </a:t>
            </a:r>
          </a:p>
          <a:p>
            <a:endParaRPr lang="en-US" dirty="0"/>
          </a:p>
          <a:p>
            <a:r>
              <a:rPr lang="en-US" dirty="0"/>
              <a:t>Also, sometimes especially concise sentences can mean a great deal of things.</a:t>
            </a:r>
          </a:p>
        </p:txBody>
      </p:sp>
      <p:sp>
        <p:nvSpPr>
          <p:cNvPr id="4" name="Slide Number Placeholder 3"/>
          <p:cNvSpPr>
            <a:spLocks noGrp="1"/>
          </p:cNvSpPr>
          <p:nvPr>
            <p:ph type="sldNum" sz="quarter" idx="5"/>
          </p:nvPr>
        </p:nvSpPr>
        <p:spPr/>
        <p:txBody>
          <a:bodyPr/>
          <a:lstStyle/>
          <a:p>
            <a:fld id="{D1D54D7A-3EFB-4D84-B197-F076DEC41B81}" type="slidenum">
              <a:rPr lang="en-US" smtClean="0"/>
              <a:t>77</a:t>
            </a:fld>
            <a:endParaRPr lang="en-US"/>
          </a:p>
        </p:txBody>
      </p:sp>
    </p:spTree>
    <p:extLst>
      <p:ext uri="{BB962C8B-B14F-4D97-AF65-F5344CB8AC3E}">
        <p14:creationId xmlns:p14="http://schemas.microsoft.com/office/powerpoint/2010/main" val="27580033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visualization on car durability that we are familiar with as an example.</a:t>
            </a:r>
          </a:p>
          <a:p>
            <a:endParaRPr lang="en-US" dirty="0"/>
          </a:p>
          <a:p>
            <a:r>
              <a:rPr lang="en-US" dirty="0"/>
              <a:t>Let’s look at one sentence, comparing A1, A2, and A3.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Part 1 of Vehicle A is less durable than part 2 of Vehicle 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r>
              <a:rPr lang="en-US" dirty="0"/>
              <a:t>This is easily translated into these mathematical expresses ions. No problem.</a:t>
            </a:r>
          </a:p>
        </p:txBody>
      </p:sp>
      <p:sp>
        <p:nvSpPr>
          <p:cNvPr id="4" name="Slide Number Placeholder 3"/>
          <p:cNvSpPr>
            <a:spLocks noGrp="1"/>
          </p:cNvSpPr>
          <p:nvPr>
            <p:ph type="sldNum" sz="quarter" idx="5"/>
          </p:nvPr>
        </p:nvSpPr>
        <p:spPr/>
        <p:txBody>
          <a:bodyPr/>
          <a:lstStyle/>
          <a:p>
            <a:fld id="{D1D54D7A-3EFB-4D84-B197-F076DEC41B81}" type="slidenum">
              <a:rPr lang="en-US" smtClean="0"/>
              <a:t>78</a:t>
            </a:fld>
            <a:endParaRPr lang="en-US"/>
          </a:p>
        </p:txBody>
      </p:sp>
    </p:spTree>
    <p:extLst>
      <p:ext uri="{BB962C8B-B14F-4D97-AF65-F5344CB8AC3E}">
        <p14:creationId xmlns:p14="http://schemas.microsoft.com/office/powerpoint/2010/main" val="22460895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look at this other one. </a:t>
            </a:r>
          </a:p>
          <a:p>
            <a:r>
              <a:rPr lang="en-US" sz="1200" b="0" i="0" u="none" strike="noStrike" dirty="0">
                <a:solidFill>
                  <a:srgbClr val="000000"/>
                </a:solidFill>
                <a:effectLst/>
                <a:latin typeface="Calibri" panose="020F0502020204030204" pitchFamily="34" charset="0"/>
              </a:rPr>
              <a:t>The durability's are the same for both vehicles, but for different parts.</a:t>
            </a:r>
            <a:r>
              <a:rPr lang="en-US" dirty="0"/>
              <a:t> </a:t>
            </a:r>
          </a:p>
          <a:p>
            <a:endParaRPr lang="en-US" dirty="0"/>
          </a:p>
          <a:p>
            <a:r>
              <a:rPr lang="en-US" dirty="0"/>
              <a:t>Now this person noticed that A2 is similar to B1, A1 is similar to B2, and A3 is similar to B3. So the total durability for the two vehicles are similar.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we have to write many more expressions to translate this sentence. </a:t>
            </a:r>
          </a:p>
        </p:txBody>
      </p:sp>
      <p:sp>
        <p:nvSpPr>
          <p:cNvPr id="4" name="Slide Number Placeholder 3"/>
          <p:cNvSpPr>
            <a:spLocks noGrp="1"/>
          </p:cNvSpPr>
          <p:nvPr>
            <p:ph type="sldNum" sz="quarter" idx="5"/>
          </p:nvPr>
        </p:nvSpPr>
        <p:spPr/>
        <p:txBody>
          <a:bodyPr/>
          <a:lstStyle/>
          <a:p>
            <a:fld id="{D1D54D7A-3EFB-4D84-B197-F076DEC41B81}" type="slidenum">
              <a:rPr lang="en-US" smtClean="0"/>
              <a:t>79</a:t>
            </a:fld>
            <a:endParaRPr lang="en-US"/>
          </a:p>
        </p:txBody>
      </p:sp>
    </p:spTree>
    <p:extLst>
      <p:ext uri="{BB962C8B-B14F-4D97-AF65-F5344CB8AC3E}">
        <p14:creationId xmlns:p14="http://schemas.microsoft.com/office/powerpoint/2010/main" val="41086997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the number of words in natural language is not proportional to the number of mathematical expressions you can generate from them. </a:t>
            </a:r>
          </a:p>
          <a:p>
            <a:endParaRPr lang="en-US" dirty="0"/>
          </a:p>
          <a:p>
            <a:r>
              <a:rPr lang="en-US" dirty="0"/>
              <a:t>And this relates back to my previous point, Comparison is a tough topic, </a:t>
            </a:r>
          </a:p>
          <a:p>
            <a:endParaRPr lang="en-US" dirty="0"/>
          </a:p>
          <a:p>
            <a:endParaRPr lang="en-US" dirty="0"/>
          </a:p>
        </p:txBody>
      </p:sp>
      <p:sp>
        <p:nvSpPr>
          <p:cNvPr id="4" name="Slide Number Placeholder 3"/>
          <p:cNvSpPr>
            <a:spLocks noGrp="1"/>
          </p:cNvSpPr>
          <p:nvPr>
            <p:ph type="sldNum" sz="quarter" idx="5"/>
          </p:nvPr>
        </p:nvSpPr>
        <p:spPr/>
        <p:txBody>
          <a:bodyPr/>
          <a:lstStyle/>
          <a:p>
            <a:fld id="{D1D54D7A-3EFB-4D84-B197-F076DEC41B81}" type="slidenum">
              <a:rPr lang="en-US" smtClean="0"/>
              <a:t>80</a:t>
            </a:fld>
            <a:endParaRPr lang="en-US"/>
          </a:p>
        </p:txBody>
      </p:sp>
    </p:spTree>
    <p:extLst>
      <p:ext uri="{BB962C8B-B14F-4D97-AF65-F5344CB8AC3E}">
        <p14:creationId xmlns:p14="http://schemas.microsoft.com/office/powerpoint/2010/main" val="22822834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t>
            </a:r>
            <a:r>
              <a:rPr lang="en-US" sz="1200" dirty="0">
                <a:latin typeface="Calibri (Body)"/>
              </a:rPr>
              <a:t>Translating natural language sentence to machine-interpretable queries is underexplored.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Body)"/>
              </a:rPr>
              <a:t>So in summary, visual comparison is a tough topic that is ripe for future interdisciplinary investigation, I imagine it requires teams with multiple forms of expertise to figure this out. I’m currently working with folks with backgrounds in computational linguistics, computer networks, and cognitive psychology to tackle this problem, there is a lot to learn, but it’s all very exciting.</a:t>
            </a:r>
            <a:endParaRPr lang="en-US" dirty="0"/>
          </a:p>
        </p:txBody>
      </p:sp>
      <p:sp>
        <p:nvSpPr>
          <p:cNvPr id="4" name="Slide Number Placeholder 3"/>
          <p:cNvSpPr>
            <a:spLocks noGrp="1"/>
          </p:cNvSpPr>
          <p:nvPr>
            <p:ph type="sldNum" sz="quarter" idx="5"/>
          </p:nvPr>
        </p:nvSpPr>
        <p:spPr/>
        <p:txBody>
          <a:bodyPr/>
          <a:lstStyle/>
          <a:p>
            <a:fld id="{D1D54D7A-3EFB-4D84-B197-F076DEC41B81}" type="slidenum">
              <a:rPr lang="en-US" smtClean="0"/>
              <a:t>81</a:t>
            </a:fld>
            <a:endParaRPr lang="en-US"/>
          </a:p>
        </p:txBody>
      </p:sp>
    </p:spTree>
    <p:extLst>
      <p:ext uri="{BB962C8B-B14F-4D97-AF65-F5344CB8AC3E}">
        <p14:creationId xmlns:p14="http://schemas.microsoft.com/office/powerpoint/2010/main" val="4034554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example. Let’s look at this dataset, </a:t>
            </a:r>
          </a:p>
          <a:p>
            <a:endParaRPr lang="en-US" dirty="0"/>
          </a:p>
          <a:p>
            <a:r>
              <a:rPr lang="en-US" dirty="0"/>
              <a:t>It shows the recovery rate of three treatments. You’d see charts like this in a Psych journal all the time, and you would probably conclude that there is no difference between the three treatments.</a:t>
            </a:r>
          </a:p>
          <a:p>
            <a:endParaRPr lang="en-US" dirty="0"/>
          </a:p>
          <a:p>
            <a:r>
              <a:rPr lang="en-US" dirty="0"/>
              <a:t>But, once you ditch the bar chart presentation format and show the underlying distribution of the data, you can tell that the three treatments are quite different.</a:t>
            </a:r>
          </a:p>
        </p:txBody>
      </p:sp>
      <p:sp>
        <p:nvSpPr>
          <p:cNvPr id="4" name="Slide Number Placeholder 3"/>
          <p:cNvSpPr>
            <a:spLocks noGrp="1"/>
          </p:cNvSpPr>
          <p:nvPr>
            <p:ph type="sldNum" sz="quarter" idx="5"/>
          </p:nvPr>
        </p:nvSpPr>
        <p:spPr/>
        <p:txBody>
          <a:bodyPr/>
          <a:lstStyle/>
          <a:p>
            <a:fld id="{D1D54D7A-3EFB-4D84-B197-F076DEC41B81}" type="slidenum">
              <a:rPr lang="en-US" smtClean="0"/>
              <a:t>10</a:t>
            </a:fld>
            <a:endParaRPr lang="en-US"/>
          </a:p>
        </p:txBody>
      </p:sp>
    </p:spTree>
    <p:extLst>
      <p:ext uri="{BB962C8B-B14F-4D97-AF65-F5344CB8AC3E}">
        <p14:creationId xmlns:p14="http://schemas.microsoft.com/office/powerpoint/2010/main" val="38850511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that’s all I have. And I realized that this is my last brownbag talk here at Northwester, I want to especially thank everyone for all your support in the past five years!</a:t>
            </a:r>
          </a:p>
          <a:p>
            <a:endParaRPr lang="en-US" dirty="0"/>
          </a:p>
          <a:p>
            <a:r>
              <a:rPr lang="en-US" dirty="0"/>
              <a:t>Thank you all for listening to me. Happy to answer questions.</a:t>
            </a:r>
          </a:p>
        </p:txBody>
      </p:sp>
      <p:sp>
        <p:nvSpPr>
          <p:cNvPr id="4" name="Slide Number Placeholder 3"/>
          <p:cNvSpPr>
            <a:spLocks noGrp="1"/>
          </p:cNvSpPr>
          <p:nvPr>
            <p:ph type="sldNum" sz="quarter" idx="5"/>
          </p:nvPr>
        </p:nvSpPr>
        <p:spPr/>
        <p:txBody>
          <a:bodyPr/>
          <a:lstStyle/>
          <a:p>
            <a:fld id="{D1D54D7A-3EFB-4D84-B197-F076DEC41B81}" type="slidenum">
              <a:rPr lang="en-US" smtClean="0"/>
              <a:t>82</a:t>
            </a:fld>
            <a:endParaRPr lang="en-US"/>
          </a:p>
        </p:txBody>
      </p:sp>
    </p:spTree>
    <p:extLst>
      <p:ext uri="{BB962C8B-B14F-4D97-AF65-F5344CB8AC3E}">
        <p14:creationId xmlns:p14="http://schemas.microsoft.com/office/powerpoint/2010/main" val="2941595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it may seem easy to critique the visualization and identify the problems in hindsight, designing a visualization is very complicated. Here is how it typically works.</a:t>
            </a:r>
          </a:p>
          <a:p>
            <a:endParaRPr lang="en-US" dirty="0"/>
          </a:p>
          <a:p>
            <a:r>
              <a:rPr lang="en-CA" dirty="0"/>
              <a:t>First, researchers need to collect the data.</a:t>
            </a:r>
          </a:p>
          <a:p>
            <a:endParaRPr lang="en-CA" dirty="0"/>
          </a:p>
          <a:p>
            <a:r>
              <a:rPr lang="en-CA" dirty="0"/>
              <a:t>Data scientist to analyze and generate insight from data, then design the visualization and interaction. </a:t>
            </a:r>
          </a:p>
          <a:p>
            <a:endParaRPr lang="en-CA" dirty="0"/>
          </a:p>
          <a:p>
            <a:r>
              <a:rPr lang="en-CA" dirty="0"/>
              <a:t>Before it reaches the end-user, or the information consumer.</a:t>
            </a:r>
          </a:p>
          <a:p>
            <a:endParaRPr lang="en-US" dirty="0"/>
          </a:p>
          <a:p>
            <a:r>
              <a:rPr lang="en-US" dirty="0"/>
              <a:t>And this process, in reality, </a:t>
            </a:r>
          </a:p>
        </p:txBody>
      </p:sp>
      <p:sp>
        <p:nvSpPr>
          <p:cNvPr id="4" name="Slide Number Placeholder 3"/>
          <p:cNvSpPr>
            <a:spLocks noGrp="1"/>
          </p:cNvSpPr>
          <p:nvPr>
            <p:ph type="sldNum" sz="quarter" idx="5"/>
          </p:nvPr>
        </p:nvSpPr>
        <p:spPr/>
        <p:txBody>
          <a:bodyPr/>
          <a:lstStyle/>
          <a:p>
            <a:fld id="{D1D54D7A-3EFB-4D84-B197-F076DEC41B81}" type="slidenum">
              <a:rPr lang="en-US" smtClean="0"/>
              <a:t>11</a:t>
            </a:fld>
            <a:endParaRPr lang="en-US"/>
          </a:p>
        </p:txBody>
      </p:sp>
    </p:spTree>
    <p:extLst>
      <p:ext uri="{BB962C8B-B14F-4D97-AF65-F5344CB8AC3E}">
        <p14:creationId xmlns:p14="http://schemas.microsoft.com/office/powerpoint/2010/main" val="1144135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D1F0-45EA-44C4-B4CA-107BB3E9DB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7F2780-A8E6-43EF-893E-8E0BF6C2EF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87B6D5-C9B3-4E7D-A38C-E4699CA4283A}"/>
              </a:ext>
            </a:extLst>
          </p:cNvPr>
          <p:cNvSpPr>
            <a:spLocks noGrp="1"/>
          </p:cNvSpPr>
          <p:nvPr>
            <p:ph type="dt" sz="half" idx="10"/>
          </p:nvPr>
        </p:nvSpPr>
        <p:spPr/>
        <p:txBody>
          <a:bodyPr/>
          <a:lstStyle/>
          <a:p>
            <a:fld id="{4C7F7301-B6F9-4CFC-9764-E1634C33A176}" type="datetime1">
              <a:rPr lang="en-US" smtClean="0"/>
              <a:t>3/12/2021</a:t>
            </a:fld>
            <a:endParaRPr lang="en-US"/>
          </a:p>
        </p:txBody>
      </p:sp>
      <p:sp>
        <p:nvSpPr>
          <p:cNvPr id="5" name="Footer Placeholder 4">
            <a:extLst>
              <a:ext uri="{FF2B5EF4-FFF2-40B4-BE49-F238E27FC236}">
                <a16:creationId xmlns:a16="http://schemas.microsoft.com/office/drawing/2014/main" id="{EFF71866-A2E6-4BEE-8408-B7E93B87BE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438F0D-F202-495E-8BFE-79215D839286}"/>
              </a:ext>
            </a:extLst>
          </p:cNvPr>
          <p:cNvSpPr>
            <a:spLocks noGrp="1"/>
          </p:cNvSpPr>
          <p:nvPr>
            <p:ph type="sldNum" sz="quarter" idx="12"/>
          </p:nvPr>
        </p:nvSpPr>
        <p:spPr/>
        <p:txBody>
          <a:bodyPr/>
          <a:lstStyle/>
          <a:p>
            <a:fld id="{B80D24F8-5560-497F-8064-585A6BA1433C}" type="slidenum">
              <a:rPr lang="en-US" smtClean="0"/>
              <a:t>‹#›</a:t>
            </a:fld>
            <a:endParaRPr lang="en-US"/>
          </a:p>
        </p:txBody>
      </p:sp>
    </p:spTree>
    <p:extLst>
      <p:ext uri="{BB962C8B-B14F-4D97-AF65-F5344CB8AC3E}">
        <p14:creationId xmlns:p14="http://schemas.microsoft.com/office/powerpoint/2010/main" val="3243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99E80-3097-48A4-9789-ABF56D9F38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3D9076-F89D-4715-B7AE-394E6CA4BC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AC9D9A-8A01-4C5D-A024-D40055775457}"/>
              </a:ext>
            </a:extLst>
          </p:cNvPr>
          <p:cNvSpPr>
            <a:spLocks noGrp="1"/>
          </p:cNvSpPr>
          <p:nvPr>
            <p:ph type="dt" sz="half" idx="10"/>
          </p:nvPr>
        </p:nvSpPr>
        <p:spPr/>
        <p:txBody>
          <a:bodyPr/>
          <a:lstStyle/>
          <a:p>
            <a:fld id="{42C7DA09-8DC6-44BB-A619-4D166ABFDBA8}" type="datetime1">
              <a:rPr lang="en-US" smtClean="0"/>
              <a:t>3/12/2021</a:t>
            </a:fld>
            <a:endParaRPr lang="en-US"/>
          </a:p>
        </p:txBody>
      </p:sp>
      <p:sp>
        <p:nvSpPr>
          <p:cNvPr id="5" name="Footer Placeholder 4">
            <a:extLst>
              <a:ext uri="{FF2B5EF4-FFF2-40B4-BE49-F238E27FC236}">
                <a16:creationId xmlns:a16="http://schemas.microsoft.com/office/drawing/2014/main" id="{9BA4626B-8C5B-49B8-8A80-3199BB146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21C375-8B97-46DE-AA34-AB2171857D0C}"/>
              </a:ext>
            </a:extLst>
          </p:cNvPr>
          <p:cNvSpPr>
            <a:spLocks noGrp="1"/>
          </p:cNvSpPr>
          <p:nvPr>
            <p:ph type="sldNum" sz="quarter" idx="12"/>
          </p:nvPr>
        </p:nvSpPr>
        <p:spPr/>
        <p:txBody>
          <a:bodyPr/>
          <a:lstStyle/>
          <a:p>
            <a:fld id="{B80D24F8-5560-497F-8064-585A6BA1433C}" type="slidenum">
              <a:rPr lang="en-US" smtClean="0"/>
              <a:t>‹#›</a:t>
            </a:fld>
            <a:endParaRPr lang="en-US"/>
          </a:p>
        </p:txBody>
      </p:sp>
    </p:spTree>
    <p:extLst>
      <p:ext uri="{BB962C8B-B14F-4D97-AF65-F5344CB8AC3E}">
        <p14:creationId xmlns:p14="http://schemas.microsoft.com/office/powerpoint/2010/main" val="2194560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52AFED-00E8-4917-9B4C-48FA855286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8EA323-C1A4-4CDC-AD87-411319F7DB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C934C9-2098-41B7-A823-C4FCC815DBC7}"/>
              </a:ext>
            </a:extLst>
          </p:cNvPr>
          <p:cNvSpPr>
            <a:spLocks noGrp="1"/>
          </p:cNvSpPr>
          <p:nvPr>
            <p:ph type="dt" sz="half" idx="10"/>
          </p:nvPr>
        </p:nvSpPr>
        <p:spPr/>
        <p:txBody>
          <a:bodyPr/>
          <a:lstStyle/>
          <a:p>
            <a:fld id="{FE225C55-BC8B-4314-80CF-066DA7365B2B}" type="datetime1">
              <a:rPr lang="en-US" smtClean="0"/>
              <a:t>3/12/2021</a:t>
            </a:fld>
            <a:endParaRPr lang="en-US"/>
          </a:p>
        </p:txBody>
      </p:sp>
      <p:sp>
        <p:nvSpPr>
          <p:cNvPr id="5" name="Footer Placeholder 4">
            <a:extLst>
              <a:ext uri="{FF2B5EF4-FFF2-40B4-BE49-F238E27FC236}">
                <a16:creationId xmlns:a16="http://schemas.microsoft.com/office/drawing/2014/main" id="{411573D3-46C3-4DFD-AFBF-8BA03A4120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F6D67-D654-41DB-8DBC-42454AF6CA0D}"/>
              </a:ext>
            </a:extLst>
          </p:cNvPr>
          <p:cNvSpPr>
            <a:spLocks noGrp="1"/>
          </p:cNvSpPr>
          <p:nvPr>
            <p:ph type="sldNum" sz="quarter" idx="12"/>
          </p:nvPr>
        </p:nvSpPr>
        <p:spPr/>
        <p:txBody>
          <a:bodyPr/>
          <a:lstStyle/>
          <a:p>
            <a:fld id="{B80D24F8-5560-497F-8064-585A6BA1433C}" type="slidenum">
              <a:rPr lang="en-US" smtClean="0"/>
              <a:t>‹#›</a:t>
            </a:fld>
            <a:endParaRPr lang="en-US"/>
          </a:p>
        </p:txBody>
      </p:sp>
    </p:spTree>
    <p:extLst>
      <p:ext uri="{BB962C8B-B14F-4D97-AF65-F5344CB8AC3E}">
        <p14:creationId xmlns:p14="http://schemas.microsoft.com/office/powerpoint/2010/main" val="309346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BA624-8E8C-4586-A041-D9FDF1C92C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9418D3-AB3A-41A2-B0AC-DEDC8F6327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362769-A205-49A0-9B39-E57D74E920E1}"/>
              </a:ext>
            </a:extLst>
          </p:cNvPr>
          <p:cNvSpPr>
            <a:spLocks noGrp="1"/>
          </p:cNvSpPr>
          <p:nvPr>
            <p:ph type="dt" sz="half" idx="10"/>
          </p:nvPr>
        </p:nvSpPr>
        <p:spPr/>
        <p:txBody>
          <a:bodyPr/>
          <a:lstStyle/>
          <a:p>
            <a:fld id="{55BD6FF2-1EEA-49C9-915B-9E3DB158BD2D}" type="datetime1">
              <a:rPr lang="en-US" smtClean="0"/>
              <a:t>3/12/2021</a:t>
            </a:fld>
            <a:endParaRPr lang="en-US"/>
          </a:p>
        </p:txBody>
      </p:sp>
      <p:sp>
        <p:nvSpPr>
          <p:cNvPr id="5" name="Footer Placeholder 4">
            <a:extLst>
              <a:ext uri="{FF2B5EF4-FFF2-40B4-BE49-F238E27FC236}">
                <a16:creationId xmlns:a16="http://schemas.microsoft.com/office/drawing/2014/main" id="{C8EDC36B-FD6B-43C9-B476-13905A6A02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E0EC6B-F94D-4FB1-A2E9-BBC37C340CCE}"/>
              </a:ext>
            </a:extLst>
          </p:cNvPr>
          <p:cNvSpPr>
            <a:spLocks noGrp="1"/>
          </p:cNvSpPr>
          <p:nvPr>
            <p:ph type="sldNum" sz="quarter" idx="12"/>
          </p:nvPr>
        </p:nvSpPr>
        <p:spPr/>
        <p:txBody>
          <a:bodyPr/>
          <a:lstStyle/>
          <a:p>
            <a:fld id="{B80D24F8-5560-497F-8064-585A6BA1433C}" type="slidenum">
              <a:rPr lang="en-US" smtClean="0"/>
              <a:t>‹#›</a:t>
            </a:fld>
            <a:endParaRPr lang="en-US"/>
          </a:p>
        </p:txBody>
      </p:sp>
    </p:spTree>
    <p:extLst>
      <p:ext uri="{BB962C8B-B14F-4D97-AF65-F5344CB8AC3E}">
        <p14:creationId xmlns:p14="http://schemas.microsoft.com/office/powerpoint/2010/main" val="2433679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E87BD-1943-4E58-8D7E-5CD42DF228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A1AA19-6490-4DBE-A419-D77398C6D3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E526AF-A2F8-421D-9AAD-9D89D95A5257}"/>
              </a:ext>
            </a:extLst>
          </p:cNvPr>
          <p:cNvSpPr>
            <a:spLocks noGrp="1"/>
          </p:cNvSpPr>
          <p:nvPr>
            <p:ph type="dt" sz="half" idx="10"/>
          </p:nvPr>
        </p:nvSpPr>
        <p:spPr/>
        <p:txBody>
          <a:bodyPr/>
          <a:lstStyle/>
          <a:p>
            <a:fld id="{103BC00D-0875-4042-8D69-D1FB9561EF73}" type="datetime1">
              <a:rPr lang="en-US" smtClean="0"/>
              <a:t>3/12/2021</a:t>
            </a:fld>
            <a:endParaRPr lang="en-US"/>
          </a:p>
        </p:txBody>
      </p:sp>
      <p:sp>
        <p:nvSpPr>
          <p:cNvPr id="5" name="Footer Placeholder 4">
            <a:extLst>
              <a:ext uri="{FF2B5EF4-FFF2-40B4-BE49-F238E27FC236}">
                <a16:creationId xmlns:a16="http://schemas.microsoft.com/office/drawing/2014/main" id="{2B0FE9AA-C8EE-4502-8562-80E8390660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CEF35D-1E15-4650-92FF-68C1392A3281}"/>
              </a:ext>
            </a:extLst>
          </p:cNvPr>
          <p:cNvSpPr>
            <a:spLocks noGrp="1"/>
          </p:cNvSpPr>
          <p:nvPr>
            <p:ph type="sldNum" sz="quarter" idx="12"/>
          </p:nvPr>
        </p:nvSpPr>
        <p:spPr/>
        <p:txBody>
          <a:bodyPr/>
          <a:lstStyle/>
          <a:p>
            <a:fld id="{B80D24F8-5560-497F-8064-585A6BA1433C}" type="slidenum">
              <a:rPr lang="en-US" smtClean="0"/>
              <a:t>‹#›</a:t>
            </a:fld>
            <a:endParaRPr lang="en-US"/>
          </a:p>
        </p:txBody>
      </p:sp>
    </p:spTree>
    <p:extLst>
      <p:ext uri="{BB962C8B-B14F-4D97-AF65-F5344CB8AC3E}">
        <p14:creationId xmlns:p14="http://schemas.microsoft.com/office/powerpoint/2010/main" val="3638833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C787B-BB7C-46C1-B7E5-CE994FACC1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61E3CD-E1C3-494F-A3EE-F51B354A61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87138F-38AD-4AB7-882D-14F23710F7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A20D28-AC03-4D24-8EC8-F14E49047F73}"/>
              </a:ext>
            </a:extLst>
          </p:cNvPr>
          <p:cNvSpPr>
            <a:spLocks noGrp="1"/>
          </p:cNvSpPr>
          <p:nvPr>
            <p:ph type="dt" sz="half" idx="10"/>
          </p:nvPr>
        </p:nvSpPr>
        <p:spPr/>
        <p:txBody>
          <a:bodyPr/>
          <a:lstStyle/>
          <a:p>
            <a:fld id="{FE167C1D-EE39-4E0B-BD5E-D7A925FDAD87}" type="datetime1">
              <a:rPr lang="en-US" smtClean="0"/>
              <a:t>3/12/2021</a:t>
            </a:fld>
            <a:endParaRPr lang="en-US"/>
          </a:p>
        </p:txBody>
      </p:sp>
      <p:sp>
        <p:nvSpPr>
          <p:cNvPr id="6" name="Footer Placeholder 5">
            <a:extLst>
              <a:ext uri="{FF2B5EF4-FFF2-40B4-BE49-F238E27FC236}">
                <a16:creationId xmlns:a16="http://schemas.microsoft.com/office/drawing/2014/main" id="{9218D1B9-DDF3-4BF2-803B-C24271B597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A62BC2-22C0-402E-9724-F7DAF39F11B0}"/>
              </a:ext>
            </a:extLst>
          </p:cNvPr>
          <p:cNvSpPr>
            <a:spLocks noGrp="1"/>
          </p:cNvSpPr>
          <p:nvPr>
            <p:ph type="sldNum" sz="quarter" idx="12"/>
          </p:nvPr>
        </p:nvSpPr>
        <p:spPr/>
        <p:txBody>
          <a:bodyPr/>
          <a:lstStyle/>
          <a:p>
            <a:fld id="{B80D24F8-5560-497F-8064-585A6BA1433C}" type="slidenum">
              <a:rPr lang="en-US" smtClean="0"/>
              <a:t>‹#›</a:t>
            </a:fld>
            <a:endParaRPr lang="en-US"/>
          </a:p>
        </p:txBody>
      </p:sp>
    </p:spTree>
    <p:extLst>
      <p:ext uri="{BB962C8B-B14F-4D97-AF65-F5344CB8AC3E}">
        <p14:creationId xmlns:p14="http://schemas.microsoft.com/office/powerpoint/2010/main" val="3942166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9078-2503-4BCA-B4E2-9C1BFEFD5A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9C701E-5AF8-4DC2-910B-09E0CCDCFC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A777EF-54EB-4555-A87A-C9FF7D5F1B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7C362F-7C15-4626-8F38-F8E0032FE0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B9E26C-6233-4735-A6E3-710487245C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4EB719-0F4F-4029-8F35-5F23A1656E03}"/>
              </a:ext>
            </a:extLst>
          </p:cNvPr>
          <p:cNvSpPr>
            <a:spLocks noGrp="1"/>
          </p:cNvSpPr>
          <p:nvPr>
            <p:ph type="dt" sz="half" idx="10"/>
          </p:nvPr>
        </p:nvSpPr>
        <p:spPr/>
        <p:txBody>
          <a:bodyPr/>
          <a:lstStyle/>
          <a:p>
            <a:fld id="{628A466D-57E8-4C1E-97D6-9ECDA18A2D0D}" type="datetime1">
              <a:rPr lang="en-US" smtClean="0"/>
              <a:t>3/12/2021</a:t>
            </a:fld>
            <a:endParaRPr lang="en-US"/>
          </a:p>
        </p:txBody>
      </p:sp>
      <p:sp>
        <p:nvSpPr>
          <p:cNvPr id="8" name="Footer Placeholder 7">
            <a:extLst>
              <a:ext uri="{FF2B5EF4-FFF2-40B4-BE49-F238E27FC236}">
                <a16:creationId xmlns:a16="http://schemas.microsoft.com/office/drawing/2014/main" id="{61DD140A-43E1-4C69-A67E-B283235E9E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2F584D-3A4D-419B-8399-1537ED545A3C}"/>
              </a:ext>
            </a:extLst>
          </p:cNvPr>
          <p:cNvSpPr>
            <a:spLocks noGrp="1"/>
          </p:cNvSpPr>
          <p:nvPr>
            <p:ph type="sldNum" sz="quarter" idx="12"/>
          </p:nvPr>
        </p:nvSpPr>
        <p:spPr/>
        <p:txBody>
          <a:bodyPr/>
          <a:lstStyle/>
          <a:p>
            <a:fld id="{B80D24F8-5560-497F-8064-585A6BA1433C}" type="slidenum">
              <a:rPr lang="en-US" smtClean="0"/>
              <a:t>‹#›</a:t>
            </a:fld>
            <a:endParaRPr lang="en-US"/>
          </a:p>
        </p:txBody>
      </p:sp>
    </p:spTree>
    <p:extLst>
      <p:ext uri="{BB962C8B-B14F-4D97-AF65-F5344CB8AC3E}">
        <p14:creationId xmlns:p14="http://schemas.microsoft.com/office/powerpoint/2010/main" val="1158300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6CF9B-D158-4D4C-AF1D-33EED94FAD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82985E-1F56-4627-8E79-2A398FBD27CA}"/>
              </a:ext>
            </a:extLst>
          </p:cNvPr>
          <p:cNvSpPr>
            <a:spLocks noGrp="1"/>
          </p:cNvSpPr>
          <p:nvPr>
            <p:ph type="dt" sz="half" idx="10"/>
          </p:nvPr>
        </p:nvSpPr>
        <p:spPr/>
        <p:txBody>
          <a:bodyPr/>
          <a:lstStyle/>
          <a:p>
            <a:fld id="{F81908CD-357C-4A88-A5C2-71BC944A343C}" type="datetime1">
              <a:rPr lang="en-US" smtClean="0"/>
              <a:t>3/12/2021</a:t>
            </a:fld>
            <a:endParaRPr lang="en-US"/>
          </a:p>
        </p:txBody>
      </p:sp>
      <p:sp>
        <p:nvSpPr>
          <p:cNvPr id="4" name="Footer Placeholder 3">
            <a:extLst>
              <a:ext uri="{FF2B5EF4-FFF2-40B4-BE49-F238E27FC236}">
                <a16:creationId xmlns:a16="http://schemas.microsoft.com/office/drawing/2014/main" id="{B1997303-5620-4564-B9D9-8B78DC9E06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5F68A2-A71A-4113-A48B-7E6B250C3BA4}"/>
              </a:ext>
            </a:extLst>
          </p:cNvPr>
          <p:cNvSpPr>
            <a:spLocks noGrp="1"/>
          </p:cNvSpPr>
          <p:nvPr>
            <p:ph type="sldNum" sz="quarter" idx="12"/>
          </p:nvPr>
        </p:nvSpPr>
        <p:spPr/>
        <p:txBody>
          <a:bodyPr/>
          <a:lstStyle/>
          <a:p>
            <a:fld id="{B80D24F8-5560-497F-8064-585A6BA1433C}" type="slidenum">
              <a:rPr lang="en-US" smtClean="0"/>
              <a:t>‹#›</a:t>
            </a:fld>
            <a:endParaRPr lang="en-US"/>
          </a:p>
        </p:txBody>
      </p:sp>
    </p:spTree>
    <p:extLst>
      <p:ext uri="{BB962C8B-B14F-4D97-AF65-F5344CB8AC3E}">
        <p14:creationId xmlns:p14="http://schemas.microsoft.com/office/powerpoint/2010/main" val="2734513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0AA28E-C169-4599-832A-2800060414C4}"/>
              </a:ext>
            </a:extLst>
          </p:cNvPr>
          <p:cNvSpPr>
            <a:spLocks noGrp="1"/>
          </p:cNvSpPr>
          <p:nvPr>
            <p:ph type="dt" sz="half" idx="10"/>
          </p:nvPr>
        </p:nvSpPr>
        <p:spPr/>
        <p:txBody>
          <a:bodyPr/>
          <a:lstStyle/>
          <a:p>
            <a:fld id="{F452E30D-6127-4717-A67E-2C856D0BCE15}" type="datetime1">
              <a:rPr lang="en-US" smtClean="0"/>
              <a:t>3/12/2021</a:t>
            </a:fld>
            <a:endParaRPr lang="en-US"/>
          </a:p>
        </p:txBody>
      </p:sp>
      <p:sp>
        <p:nvSpPr>
          <p:cNvPr id="3" name="Footer Placeholder 2">
            <a:extLst>
              <a:ext uri="{FF2B5EF4-FFF2-40B4-BE49-F238E27FC236}">
                <a16:creationId xmlns:a16="http://schemas.microsoft.com/office/drawing/2014/main" id="{4B3E766A-5B0C-4B58-A564-058219C62E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71A08E-E91B-40AB-B943-158CAC7721EF}"/>
              </a:ext>
            </a:extLst>
          </p:cNvPr>
          <p:cNvSpPr>
            <a:spLocks noGrp="1"/>
          </p:cNvSpPr>
          <p:nvPr>
            <p:ph type="sldNum" sz="quarter" idx="12"/>
          </p:nvPr>
        </p:nvSpPr>
        <p:spPr/>
        <p:txBody>
          <a:bodyPr/>
          <a:lstStyle/>
          <a:p>
            <a:fld id="{B80D24F8-5560-497F-8064-585A6BA1433C}" type="slidenum">
              <a:rPr lang="en-US" smtClean="0"/>
              <a:t>‹#›</a:t>
            </a:fld>
            <a:endParaRPr lang="en-US"/>
          </a:p>
        </p:txBody>
      </p:sp>
    </p:spTree>
    <p:extLst>
      <p:ext uri="{BB962C8B-B14F-4D97-AF65-F5344CB8AC3E}">
        <p14:creationId xmlns:p14="http://schemas.microsoft.com/office/powerpoint/2010/main" val="4172796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3D526-DA8F-49F3-B25E-1E13F7F163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C937CB-8472-433B-8F25-512E758354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2F0A61-4A5B-49F9-A016-F7B18669C6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044889-64D4-4B50-8C1E-EE449009A314}"/>
              </a:ext>
            </a:extLst>
          </p:cNvPr>
          <p:cNvSpPr>
            <a:spLocks noGrp="1"/>
          </p:cNvSpPr>
          <p:nvPr>
            <p:ph type="dt" sz="half" idx="10"/>
          </p:nvPr>
        </p:nvSpPr>
        <p:spPr/>
        <p:txBody>
          <a:bodyPr/>
          <a:lstStyle/>
          <a:p>
            <a:fld id="{E18EA9ED-57B9-4E17-A3BC-0969F032E2E5}" type="datetime1">
              <a:rPr lang="en-US" smtClean="0"/>
              <a:t>3/12/2021</a:t>
            </a:fld>
            <a:endParaRPr lang="en-US"/>
          </a:p>
        </p:txBody>
      </p:sp>
      <p:sp>
        <p:nvSpPr>
          <p:cNvPr id="6" name="Footer Placeholder 5">
            <a:extLst>
              <a:ext uri="{FF2B5EF4-FFF2-40B4-BE49-F238E27FC236}">
                <a16:creationId xmlns:a16="http://schemas.microsoft.com/office/drawing/2014/main" id="{3DDE5A76-5E8A-48C3-8860-AB04C4AA3A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0E1A7-2554-4E43-8FDB-FA4918C904C6}"/>
              </a:ext>
            </a:extLst>
          </p:cNvPr>
          <p:cNvSpPr>
            <a:spLocks noGrp="1"/>
          </p:cNvSpPr>
          <p:nvPr>
            <p:ph type="sldNum" sz="quarter" idx="12"/>
          </p:nvPr>
        </p:nvSpPr>
        <p:spPr/>
        <p:txBody>
          <a:bodyPr/>
          <a:lstStyle/>
          <a:p>
            <a:fld id="{B80D24F8-5560-497F-8064-585A6BA1433C}" type="slidenum">
              <a:rPr lang="en-US" smtClean="0"/>
              <a:t>‹#›</a:t>
            </a:fld>
            <a:endParaRPr lang="en-US"/>
          </a:p>
        </p:txBody>
      </p:sp>
    </p:spTree>
    <p:extLst>
      <p:ext uri="{BB962C8B-B14F-4D97-AF65-F5344CB8AC3E}">
        <p14:creationId xmlns:p14="http://schemas.microsoft.com/office/powerpoint/2010/main" val="3646614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D03F5-4054-47E2-8B20-1B9620451C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02A99D-CD0A-4F27-A868-ADC5FC8ED1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BA9992-40CA-4975-896C-C0F95B49CF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C1C48B-A888-42BA-AB70-A754A21BBF7B}"/>
              </a:ext>
            </a:extLst>
          </p:cNvPr>
          <p:cNvSpPr>
            <a:spLocks noGrp="1"/>
          </p:cNvSpPr>
          <p:nvPr>
            <p:ph type="dt" sz="half" idx="10"/>
          </p:nvPr>
        </p:nvSpPr>
        <p:spPr/>
        <p:txBody>
          <a:bodyPr/>
          <a:lstStyle/>
          <a:p>
            <a:fld id="{6CC4C1C7-44F3-4A52-A029-A9BB19C9A62B}" type="datetime1">
              <a:rPr lang="en-US" smtClean="0"/>
              <a:t>3/12/2021</a:t>
            </a:fld>
            <a:endParaRPr lang="en-US"/>
          </a:p>
        </p:txBody>
      </p:sp>
      <p:sp>
        <p:nvSpPr>
          <p:cNvPr id="6" name="Footer Placeholder 5">
            <a:extLst>
              <a:ext uri="{FF2B5EF4-FFF2-40B4-BE49-F238E27FC236}">
                <a16:creationId xmlns:a16="http://schemas.microsoft.com/office/drawing/2014/main" id="{AFFBC18A-1C66-4D22-9D9C-746FCFC1C4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3DD336-EC42-4F5C-8F24-0B75798EC6E7}"/>
              </a:ext>
            </a:extLst>
          </p:cNvPr>
          <p:cNvSpPr>
            <a:spLocks noGrp="1"/>
          </p:cNvSpPr>
          <p:nvPr>
            <p:ph type="sldNum" sz="quarter" idx="12"/>
          </p:nvPr>
        </p:nvSpPr>
        <p:spPr/>
        <p:txBody>
          <a:bodyPr/>
          <a:lstStyle/>
          <a:p>
            <a:fld id="{B80D24F8-5560-497F-8064-585A6BA1433C}" type="slidenum">
              <a:rPr lang="en-US" smtClean="0"/>
              <a:t>‹#›</a:t>
            </a:fld>
            <a:endParaRPr lang="en-US"/>
          </a:p>
        </p:txBody>
      </p:sp>
    </p:spTree>
    <p:extLst>
      <p:ext uri="{BB962C8B-B14F-4D97-AF65-F5344CB8AC3E}">
        <p14:creationId xmlns:p14="http://schemas.microsoft.com/office/powerpoint/2010/main" val="2599273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805399-20D6-442A-8771-A7B61E96A8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C9DFF-619B-49DB-B990-3E2EC3CEA8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B9B9F0-1E1B-4050-9684-6E7FE06B6B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63F419-1D00-4DFB-BE56-43F3E25A10D1}" type="datetime1">
              <a:rPr lang="en-US" smtClean="0"/>
              <a:t>3/12/2021</a:t>
            </a:fld>
            <a:endParaRPr lang="en-US"/>
          </a:p>
        </p:txBody>
      </p:sp>
      <p:sp>
        <p:nvSpPr>
          <p:cNvPr id="5" name="Footer Placeholder 4">
            <a:extLst>
              <a:ext uri="{FF2B5EF4-FFF2-40B4-BE49-F238E27FC236}">
                <a16:creationId xmlns:a16="http://schemas.microsoft.com/office/drawing/2014/main" id="{0D78D876-7C16-4144-9EFC-93E036387D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9485E7-709B-4F31-857C-8D5D7F8F5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D24F8-5560-497F-8064-585A6BA1433C}" type="slidenum">
              <a:rPr lang="en-US" smtClean="0"/>
              <a:t>‹#›</a:t>
            </a:fld>
            <a:endParaRPr lang="en-US"/>
          </a:p>
        </p:txBody>
      </p:sp>
    </p:spTree>
    <p:extLst>
      <p:ext uri="{BB962C8B-B14F-4D97-AF65-F5344CB8AC3E}">
        <p14:creationId xmlns:p14="http://schemas.microsoft.com/office/powerpoint/2010/main" val="4219808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9.tiff"/><Relationship Id="rId7"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30.png"/><Relationship Id="rId9" Type="http://schemas.openxmlformats.org/officeDocument/2006/relationships/image" Target="../media/image19.png"/></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9.tiff"/><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image" Target="../media/image18.png"/><Relationship Id="rId4" Type="http://schemas.openxmlformats.org/officeDocument/2006/relationships/image" Target="../media/image30.png"/><Relationship Id="rId9"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tiff"/><Relationship Id="rId7"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40.png"/><Relationship Id="rId5" Type="http://schemas.openxmlformats.org/officeDocument/2006/relationships/image" Target="../media/image33.png"/><Relationship Id="rId10" Type="http://schemas.openxmlformats.org/officeDocument/2006/relationships/image" Target="../media/image39.png"/><Relationship Id="rId4" Type="http://schemas.openxmlformats.org/officeDocument/2006/relationships/image" Target="../media/image32.png"/><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1.png"/><Relationship Id="rId7"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42.png"/><Relationship Id="rId10" Type="http://schemas.openxmlformats.org/officeDocument/2006/relationships/image" Target="../media/image44.png"/><Relationship Id="rId4" Type="http://schemas.openxmlformats.org/officeDocument/2006/relationships/image" Target="../media/image37.png"/><Relationship Id="rId9" Type="http://schemas.openxmlformats.org/officeDocument/2006/relationships/image" Target="../media/image43.png"/></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9.tiff"/><Relationship Id="rId7"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7.sv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9.tiff"/><Relationship Id="rId7" Type="http://schemas.openxmlformats.org/officeDocument/2006/relationships/customXml" Target="../ink/ink10.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1.png"/><Relationship Id="rId5" Type="http://schemas.openxmlformats.org/officeDocument/2006/relationships/customXml" Target="../ink/ink9.xml"/><Relationship Id="rId4" Type="http://schemas.openxmlformats.org/officeDocument/2006/relationships/image" Target="../media/image48.png"/><Relationship Id="rId9" Type="http://schemas.openxmlformats.org/officeDocument/2006/relationships/customXml" Target="../ink/ink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customXml" Target="../ink/ink12.xml"/><Relationship Id="rId7" Type="http://schemas.openxmlformats.org/officeDocument/2006/relationships/customXml" Target="../ink/ink14.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customXml" Target="../ink/ink13.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customXml" Target="../ink/ink20.xml"/><Relationship Id="rId3" Type="http://schemas.openxmlformats.org/officeDocument/2006/relationships/customXml" Target="../ink/ink15.xml"/><Relationship Id="rId7" Type="http://schemas.openxmlformats.org/officeDocument/2006/relationships/customXml" Target="../ink/ink17.xml"/><Relationship Id="rId12"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customXml" Target="../ink/ink19.xml"/><Relationship Id="rId5" Type="http://schemas.openxmlformats.org/officeDocument/2006/relationships/customXml" Target="../ink/ink16.xml"/><Relationship Id="rId10" Type="http://schemas.openxmlformats.org/officeDocument/2006/relationships/image" Target="../media/image67.png"/><Relationship Id="rId4" Type="http://schemas.openxmlformats.org/officeDocument/2006/relationships/image" Target="../media/image62.png"/><Relationship Id="rId9" Type="http://schemas.openxmlformats.org/officeDocument/2006/relationships/customXml" Target="../ink/ink18.xml"/><Relationship Id="rId1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customXml" Target="../ink/ink21.xml"/><Relationship Id="rId7" Type="http://schemas.openxmlformats.org/officeDocument/2006/relationships/customXml" Target="../ink/ink23.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customXml" Target="../ink/ink22.xml"/><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13" Type="http://schemas.openxmlformats.org/officeDocument/2006/relationships/customXml" Target="../ink/ink29.xml"/><Relationship Id="rId18" Type="http://schemas.openxmlformats.org/officeDocument/2006/relationships/image" Target="../media/image77.png"/><Relationship Id="rId26" Type="http://schemas.openxmlformats.org/officeDocument/2006/relationships/image" Target="../media/image81.png"/><Relationship Id="rId39" Type="http://schemas.openxmlformats.org/officeDocument/2006/relationships/customXml" Target="../ink/ink42.xml"/><Relationship Id="rId21" Type="http://schemas.openxmlformats.org/officeDocument/2006/relationships/customXml" Target="../ink/ink33.xml"/><Relationship Id="rId34" Type="http://schemas.openxmlformats.org/officeDocument/2006/relationships/image" Target="../media/image85.png"/><Relationship Id="rId42" Type="http://schemas.openxmlformats.org/officeDocument/2006/relationships/image" Target="../media/image89.png"/><Relationship Id="rId47" Type="http://schemas.openxmlformats.org/officeDocument/2006/relationships/customXml" Target="../ink/ink46.xml"/><Relationship Id="rId50" Type="http://schemas.openxmlformats.org/officeDocument/2006/relationships/image" Target="../media/image93.png"/><Relationship Id="rId55" Type="http://schemas.openxmlformats.org/officeDocument/2006/relationships/customXml" Target="../ink/ink50.xml"/><Relationship Id="rId7" Type="http://schemas.openxmlformats.org/officeDocument/2006/relationships/customXml" Target="../ink/ink26.xml"/><Relationship Id="rId2" Type="http://schemas.openxmlformats.org/officeDocument/2006/relationships/notesSlide" Target="../notesSlides/notesSlide40.xml"/><Relationship Id="rId16" Type="http://schemas.openxmlformats.org/officeDocument/2006/relationships/image" Target="../media/image76.png"/><Relationship Id="rId29" Type="http://schemas.openxmlformats.org/officeDocument/2006/relationships/customXml" Target="../ink/ink37.xml"/><Relationship Id="rId11" Type="http://schemas.openxmlformats.org/officeDocument/2006/relationships/customXml" Target="../ink/ink28.xml"/><Relationship Id="rId24" Type="http://schemas.openxmlformats.org/officeDocument/2006/relationships/image" Target="../media/image80.png"/><Relationship Id="rId32" Type="http://schemas.openxmlformats.org/officeDocument/2006/relationships/image" Target="../media/image84.png"/><Relationship Id="rId37" Type="http://schemas.openxmlformats.org/officeDocument/2006/relationships/customXml" Target="../ink/ink41.xml"/><Relationship Id="rId40" Type="http://schemas.openxmlformats.org/officeDocument/2006/relationships/image" Target="../media/image88.png"/><Relationship Id="rId45" Type="http://schemas.openxmlformats.org/officeDocument/2006/relationships/customXml" Target="../ink/ink45.xml"/><Relationship Id="rId53" Type="http://schemas.openxmlformats.org/officeDocument/2006/relationships/customXml" Target="../ink/ink49.xml"/><Relationship Id="rId58" Type="http://schemas.openxmlformats.org/officeDocument/2006/relationships/image" Target="../media/image481.png"/><Relationship Id="rId5" Type="http://schemas.openxmlformats.org/officeDocument/2006/relationships/customXml" Target="../ink/ink25.xml"/><Relationship Id="rId19" Type="http://schemas.openxmlformats.org/officeDocument/2006/relationships/customXml" Target="../ink/ink32.xml"/><Relationship Id="rId4" Type="http://schemas.openxmlformats.org/officeDocument/2006/relationships/image" Target="../media/image700.png"/><Relationship Id="rId9" Type="http://schemas.openxmlformats.org/officeDocument/2006/relationships/customXml" Target="../ink/ink27.xml"/><Relationship Id="rId14" Type="http://schemas.openxmlformats.org/officeDocument/2006/relationships/image" Target="../media/image75.png"/><Relationship Id="rId22" Type="http://schemas.openxmlformats.org/officeDocument/2006/relationships/image" Target="../media/image79.png"/><Relationship Id="rId27" Type="http://schemas.openxmlformats.org/officeDocument/2006/relationships/customXml" Target="../ink/ink36.xml"/><Relationship Id="rId30" Type="http://schemas.openxmlformats.org/officeDocument/2006/relationships/image" Target="../media/image83.png"/><Relationship Id="rId35" Type="http://schemas.openxmlformats.org/officeDocument/2006/relationships/customXml" Target="../ink/ink40.xml"/><Relationship Id="rId43" Type="http://schemas.openxmlformats.org/officeDocument/2006/relationships/customXml" Target="../ink/ink44.xml"/><Relationship Id="rId48" Type="http://schemas.openxmlformats.org/officeDocument/2006/relationships/image" Target="../media/image92.png"/><Relationship Id="rId56" Type="http://schemas.openxmlformats.org/officeDocument/2006/relationships/image" Target="../media/image96.png"/><Relationship Id="rId8" Type="http://schemas.openxmlformats.org/officeDocument/2006/relationships/image" Target="../media/image720.png"/><Relationship Id="rId51" Type="http://schemas.openxmlformats.org/officeDocument/2006/relationships/customXml" Target="../ink/ink48.xml"/><Relationship Id="rId3" Type="http://schemas.openxmlformats.org/officeDocument/2006/relationships/customXml" Target="../ink/ink24.xml"/><Relationship Id="rId12" Type="http://schemas.openxmlformats.org/officeDocument/2006/relationships/image" Target="../media/image74.png"/><Relationship Id="rId17" Type="http://schemas.openxmlformats.org/officeDocument/2006/relationships/customXml" Target="../ink/ink31.xml"/><Relationship Id="rId25" Type="http://schemas.openxmlformats.org/officeDocument/2006/relationships/customXml" Target="../ink/ink35.xml"/><Relationship Id="rId33" Type="http://schemas.openxmlformats.org/officeDocument/2006/relationships/customXml" Target="../ink/ink39.xml"/><Relationship Id="rId38" Type="http://schemas.openxmlformats.org/officeDocument/2006/relationships/image" Target="../media/image87.png"/><Relationship Id="rId46" Type="http://schemas.openxmlformats.org/officeDocument/2006/relationships/image" Target="../media/image91.png"/><Relationship Id="rId20" Type="http://schemas.openxmlformats.org/officeDocument/2006/relationships/image" Target="../media/image78.png"/><Relationship Id="rId41" Type="http://schemas.openxmlformats.org/officeDocument/2006/relationships/customXml" Target="../ink/ink43.xml"/><Relationship Id="rId54"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710.png"/><Relationship Id="rId15" Type="http://schemas.openxmlformats.org/officeDocument/2006/relationships/customXml" Target="../ink/ink30.xml"/><Relationship Id="rId23" Type="http://schemas.openxmlformats.org/officeDocument/2006/relationships/customXml" Target="../ink/ink34.xml"/><Relationship Id="rId28" Type="http://schemas.openxmlformats.org/officeDocument/2006/relationships/image" Target="../media/image82.png"/><Relationship Id="rId36" Type="http://schemas.openxmlformats.org/officeDocument/2006/relationships/image" Target="../media/image86.png"/><Relationship Id="rId49" Type="http://schemas.openxmlformats.org/officeDocument/2006/relationships/customXml" Target="../ink/ink47.xml"/><Relationship Id="rId57" Type="http://schemas.openxmlformats.org/officeDocument/2006/relationships/customXml" Target="../ink/ink51.xml"/><Relationship Id="rId10" Type="http://schemas.openxmlformats.org/officeDocument/2006/relationships/image" Target="../media/image73.png"/><Relationship Id="rId31" Type="http://schemas.openxmlformats.org/officeDocument/2006/relationships/customXml" Target="../ink/ink38.xml"/><Relationship Id="rId44" Type="http://schemas.openxmlformats.org/officeDocument/2006/relationships/image" Target="../media/image90.png"/><Relationship Id="rId52" Type="http://schemas.openxmlformats.org/officeDocument/2006/relationships/image" Target="../media/image9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customXml" Target="../ink/ink57.xml"/><Relationship Id="rId18" Type="http://schemas.openxmlformats.org/officeDocument/2006/relationships/image" Target="../media/image53.png"/><Relationship Id="rId3" Type="http://schemas.openxmlformats.org/officeDocument/2006/relationships/customXml" Target="../ink/ink52.xml"/><Relationship Id="rId7" Type="http://schemas.openxmlformats.org/officeDocument/2006/relationships/customXml" Target="../ink/ink54.xml"/><Relationship Id="rId12" Type="http://schemas.openxmlformats.org/officeDocument/2006/relationships/image" Target="../media/image500.png"/><Relationship Id="rId17" Type="http://schemas.openxmlformats.org/officeDocument/2006/relationships/customXml" Target="../ink/ink59.xml"/><Relationship Id="rId2" Type="http://schemas.openxmlformats.org/officeDocument/2006/relationships/notesSlide" Target="../notesSlides/notesSlide42.xml"/><Relationship Id="rId16" Type="http://schemas.openxmlformats.org/officeDocument/2006/relationships/image" Target="../media/image52.png"/><Relationship Id="rId20"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customXml" Target="../ink/ink56.xml"/><Relationship Id="rId5" Type="http://schemas.openxmlformats.org/officeDocument/2006/relationships/customXml" Target="../ink/ink53.xml"/><Relationship Id="rId15" Type="http://schemas.openxmlformats.org/officeDocument/2006/relationships/customXml" Target="../ink/ink58.xml"/><Relationship Id="rId10" Type="http://schemas.openxmlformats.org/officeDocument/2006/relationships/image" Target="../media/image490.png"/><Relationship Id="rId19" Type="http://schemas.openxmlformats.org/officeDocument/2006/relationships/customXml" Target="../ink/ink60.xml"/><Relationship Id="rId4" Type="http://schemas.openxmlformats.org/officeDocument/2006/relationships/image" Target="../media/image460.png"/><Relationship Id="rId9" Type="http://schemas.openxmlformats.org/officeDocument/2006/relationships/customXml" Target="../ink/ink55.xml"/><Relationship Id="rId14" Type="http://schemas.openxmlformats.org/officeDocument/2006/relationships/image" Target="../media/image51.png"/></Relationships>
</file>

<file path=ppt/slides/_rels/slide45.xml.rels><?xml version="1.0" encoding="UTF-8" standalone="yes"?>
<Relationships xmlns="http://schemas.openxmlformats.org/package/2006/relationships"><Relationship Id="rId13" Type="http://schemas.openxmlformats.org/officeDocument/2006/relationships/customXml" Target="../ink/ink66.xml"/><Relationship Id="rId18" Type="http://schemas.openxmlformats.org/officeDocument/2006/relationships/image" Target="../media/image105.png"/><Relationship Id="rId26" Type="http://schemas.openxmlformats.org/officeDocument/2006/relationships/image" Target="../media/image109.png"/><Relationship Id="rId21" Type="http://schemas.openxmlformats.org/officeDocument/2006/relationships/customXml" Target="../ink/ink70.xml"/><Relationship Id="rId34" Type="http://schemas.openxmlformats.org/officeDocument/2006/relationships/image" Target="../media/image52.png"/><Relationship Id="rId7" Type="http://schemas.openxmlformats.org/officeDocument/2006/relationships/customXml" Target="../ink/ink63.xml"/><Relationship Id="rId12" Type="http://schemas.openxmlformats.org/officeDocument/2006/relationships/image" Target="../media/image500.png"/><Relationship Id="rId17" Type="http://schemas.openxmlformats.org/officeDocument/2006/relationships/customXml" Target="../ink/ink68.xml"/><Relationship Id="rId25" Type="http://schemas.openxmlformats.org/officeDocument/2006/relationships/customXml" Target="../ink/ink72.xml"/><Relationship Id="rId33" Type="http://schemas.openxmlformats.org/officeDocument/2006/relationships/customXml" Target="../ink/ink76.xml"/><Relationship Id="rId38" Type="http://schemas.openxmlformats.org/officeDocument/2006/relationships/image" Target="../media/image54.png"/><Relationship Id="rId2" Type="http://schemas.openxmlformats.org/officeDocument/2006/relationships/notesSlide" Target="../notesSlides/notesSlide43.xml"/><Relationship Id="rId16" Type="http://schemas.openxmlformats.org/officeDocument/2006/relationships/image" Target="../media/image104.png"/><Relationship Id="rId20" Type="http://schemas.openxmlformats.org/officeDocument/2006/relationships/image" Target="../media/image106.png"/><Relationship Id="rId29" Type="http://schemas.openxmlformats.org/officeDocument/2006/relationships/customXml" Target="../ink/ink74.xml"/><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customXml" Target="../ink/ink65.xml"/><Relationship Id="rId24" Type="http://schemas.openxmlformats.org/officeDocument/2006/relationships/image" Target="../media/image108.png"/><Relationship Id="rId32" Type="http://schemas.openxmlformats.org/officeDocument/2006/relationships/image" Target="../media/image55.png"/><Relationship Id="rId37" Type="http://schemas.openxmlformats.org/officeDocument/2006/relationships/customXml" Target="../ink/ink78.xml"/><Relationship Id="rId5" Type="http://schemas.openxmlformats.org/officeDocument/2006/relationships/customXml" Target="../ink/ink62.xml"/><Relationship Id="rId15" Type="http://schemas.openxmlformats.org/officeDocument/2006/relationships/customXml" Target="../ink/ink67.xml"/><Relationship Id="rId23" Type="http://schemas.openxmlformats.org/officeDocument/2006/relationships/customXml" Target="../ink/ink71.xml"/><Relationship Id="rId28" Type="http://schemas.openxmlformats.org/officeDocument/2006/relationships/image" Target="../media/image110.png"/><Relationship Id="rId36" Type="http://schemas.openxmlformats.org/officeDocument/2006/relationships/image" Target="../media/image53.png"/><Relationship Id="rId10" Type="http://schemas.openxmlformats.org/officeDocument/2006/relationships/image" Target="../media/image490.png"/><Relationship Id="rId19" Type="http://schemas.openxmlformats.org/officeDocument/2006/relationships/customXml" Target="../ink/ink69.xml"/><Relationship Id="rId31" Type="http://schemas.openxmlformats.org/officeDocument/2006/relationships/customXml" Target="../ink/ink75.xml"/><Relationship Id="rId4" Type="http://schemas.openxmlformats.org/officeDocument/2006/relationships/image" Target="../media/image460.png"/><Relationship Id="rId9" Type="http://schemas.openxmlformats.org/officeDocument/2006/relationships/customXml" Target="../ink/ink64.xml"/><Relationship Id="rId14" Type="http://schemas.openxmlformats.org/officeDocument/2006/relationships/image" Target="../media/image51.png"/><Relationship Id="rId22" Type="http://schemas.openxmlformats.org/officeDocument/2006/relationships/image" Target="../media/image107.png"/><Relationship Id="rId27" Type="http://schemas.openxmlformats.org/officeDocument/2006/relationships/customXml" Target="../ink/ink73.xml"/><Relationship Id="rId30" Type="http://schemas.openxmlformats.org/officeDocument/2006/relationships/image" Target="../media/image111.png"/><Relationship Id="rId35" Type="http://schemas.openxmlformats.org/officeDocument/2006/relationships/customXml" Target="../ink/ink77.xml"/><Relationship Id="rId8" Type="http://schemas.openxmlformats.org/officeDocument/2006/relationships/image" Target="../media/image480.png"/><Relationship Id="rId3" Type="http://schemas.openxmlformats.org/officeDocument/2006/relationships/customXml" Target="../ink/ink6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customXml" Target="../ink/ink79.xml"/><Relationship Id="rId7" Type="http://schemas.openxmlformats.org/officeDocument/2006/relationships/customXml" Target="../ink/ink8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customXml" Target="../ink/ink80.xml"/><Relationship Id="rId4" Type="http://schemas.openxmlformats.org/officeDocument/2006/relationships/image" Target="../media/image124.png"/></Relationships>
</file>

<file path=ppt/slides/_rels/slide48.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customXml" Target="../ink/ink87.xml"/><Relationship Id="rId3" Type="http://schemas.openxmlformats.org/officeDocument/2006/relationships/customXml" Target="../ink/ink82.xml"/><Relationship Id="rId7" Type="http://schemas.openxmlformats.org/officeDocument/2006/relationships/customXml" Target="../ink/ink84.xml"/><Relationship Id="rId12" Type="http://schemas.openxmlformats.org/officeDocument/2006/relationships/image" Target="../media/image13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customXml" Target="../ink/ink86.xml"/><Relationship Id="rId5" Type="http://schemas.openxmlformats.org/officeDocument/2006/relationships/customXml" Target="../ink/ink83.xml"/><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customXml" Target="../ink/ink85.xml"/><Relationship Id="rId14" Type="http://schemas.openxmlformats.org/officeDocument/2006/relationships/image" Target="../media/image132.png"/></Relationships>
</file>

<file path=ppt/slides/_rels/slide49.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customXml" Target="../ink/ink88.xml"/><Relationship Id="rId7" Type="http://schemas.openxmlformats.org/officeDocument/2006/relationships/customXml" Target="../ink/ink90.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customXml" Target="../ink/ink89.xml"/><Relationship Id="rId4" Type="http://schemas.openxmlformats.org/officeDocument/2006/relationships/image" Target="../media/image430.png"/></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customXml" Target="../ink/ink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1.png"/><Relationship Id="rId5" Type="http://schemas.openxmlformats.org/officeDocument/2006/relationships/image" Target="../media/image8.png"/><Relationship Id="rId15" Type="http://schemas.openxmlformats.org/officeDocument/2006/relationships/image" Target="../media/image13.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0.png"/><Relationship Id="rId14" Type="http://schemas.openxmlformats.org/officeDocument/2006/relationships/customXml" Target="../ink/ink6.xml"/></Relationships>
</file>

<file path=ppt/slides/_rels/slide50.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customXml" Target="../ink/ink91.xml"/><Relationship Id="rId7" Type="http://schemas.openxmlformats.org/officeDocument/2006/relationships/customXml" Target="../ink/ink93.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customXml" Target="../ink/ink92.xml"/><Relationship Id="rId4" Type="http://schemas.openxmlformats.org/officeDocument/2006/relationships/image" Target="../media/image430.png"/></Relationships>
</file>

<file path=ppt/slides/_rels/slide51.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customXml" Target="../ink/ink99.xml"/><Relationship Id="rId3" Type="http://schemas.openxmlformats.org/officeDocument/2006/relationships/customXml" Target="../ink/ink94.xml"/><Relationship Id="rId7" Type="http://schemas.openxmlformats.org/officeDocument/2006/relationships/customXml" Target="../ink/ink96.xml"/><Relationship Id="rId12" Type="http://schemas.openxmlformats.org/officeDocument/2006/relationships/image" Target="../media/image13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40.png"/><Relationship Id="rId11" Type="http://schemas.openxmlformats.org/officeDocument/2006/relationships/customXml" Target="../ink/ink98.xml"/><Relationship Id="rId5" Type="http://schemas.openxmlformats.org/officeDocument/2006/relationships/customXml" Target="../ink/ink95.xml"/><Relationship Id="rId10" Type="http://schemas.openxmlformats.org/officeDocument/2006/relationships/image" Target="../media/image134.png"/><Relationship Id="rId4" Type="http://schemas.openxmlformats.org/officeDocument/2006/relationships/image" Target="../media/image430.png"/><Relationship Id="rId9" Type="http://schemas.openxmlformats.org/officeDocument/2006/relationships/customXml" Target="../ink/ink97.xml"/><Relationship Id="rId14" Type="http://schemas.openxmlformats.org/officeDocument/2006/relationships/image" Target="../media/image136.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0.png"/><Relationship Id="rId7"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57.svg"/></Relationships>
</file>

<file path=ppt/slides/_rels/slide5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0.png"/><Relationship Id="rId7"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57.svg"/><Relationship Id="rId4" Type="http://schemas.openxmlformats.org/officeDocument/2006/relationships/image" Target="../media/image60.png"/><Relationship Id="rId9" Type="http://schemas.openxmlformats.org/officeDocument/2006/relationships/image" Target="../media/image56.png"/></Relationships>
</file>

<file path=ppt/slides/_rels/slide5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0.png"/><Relationship Id="rId7"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60.png"/><Relationship Id="rId9" Type="http://schemas.openxmlformats.org/officeDocument/2006/relationships/image" Target="../media/image20.tiff"/></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8" Type="http://schemas.openxmlformats.org/officeDocument/2006/relationships/customXml" Target="../ink/ink102.xml"/><Relationship Id="rId3" Type="http://schemas.openxmlformats.org/officeDocument/2006/relationships/image" Target="../media/image33.png"/><Relationship Id="rId7" Type="http://schemas.openxmlformats.org/officeDocument/2006/relationships/image" Target="../media/image74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customXml" Target="../ink/ink101.xml"/><Relationship Id="rId5" Type="http://schemas.openxmlformats.org/officeDocument/2006/relationships/image" Target="../media/image730.png"/><Relationship Id="rId4" Type="http://schemas.openxmlformats.org/officeDocument/2006/relationships/customXml" Target="../ink/ink100.xml"/><Relationship Id="rId9" Type="http://schemas.openxmlformats.org/officeDocument/2006/relationships/image" Target="../media/image750.png"/></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customXml" Target="../ink/ink105.xml"/><Relationship Id="rId3" Type="http://schemas.openxmlformats.org/officeDocument/2006/relationships/image" Target="../media/image33.png"/><Relationship Id="rId7" Type="http://schemas.openxmlformats.org/officeDocument/2006/relationships/image" Target="../media/image77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customXml" Target="../ink/ink104.xml"/><Relationship Id="rId5" Type="http://schemas.openxmlformats.org/officeDocument/2006/relationships/image" Target="../media/image760.png"/><Relationship Id="rId4" Type="http://schemas.openxmlformats.org/officeDocument/2006/relationships/customXml" Target="../ink/ink103.xml"/><Relationship Id="rId9" Type="http://schemas.openxmlformats.org/officeDocument/2006/relationships/image" Target="../media/image780.png"/></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customXml" Target="../ink/ink110.xml"/><Relationship Id="rId3" Type="http://schemas.openxmlformats.org/officeDocument/2006/relationships/image" Target="../media/image30.png"/><Relationship Id="rId7" Type="http://schemas.openxmlformats.org/officeDocument/2006/relationships/customXml" Target="../ink/ink107.xml"/><Relationship Id="rId12" Type="http://schemas.openxmlformats.org/officeDocument/2006/relationships/image" Target="../media/image820.png"/><Relationship Id="rId2" Type="http://schemas.openxmlformats.org/officeDocument/2006/relationships/notesSlide" Target="../notesSlides/notesSlide60.xml"/><Relationship Id="rId16" Type="http://schemas.openxmlformats.org/officeDocument/2006/relationships/image" Target="../media/image840.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customXml" Target="../ink/ink109.xml"/><Relationship Id="rId5" Type="http://schemas.openxmlformats.org/officeDocument/2006/relationships/customXml" Target="../ink/ink106.xml"/><Relationship Id="rId15" Type="http://schemas.openxmlformats.org/officeDocument/2006/relationships/customXml" Target="../ink/ink111.xml"/><Relationship Id="rId10" Type="http://schemas.openxmlformats.org/officeDocument/2006/relationships/image" Target="../media/image99.png"/><Relationship Id="rId4" Type="http://schemas.openxmlformats.org/officeDocument/2006/relationships/image" Target="../media/image34.png"/><Relationship Id="rId9" Type="http://schemas.openxmlformats.org/officeDocument/2006/relationships/customXml" Target="../ink/ink108.xml"/><Relationship Id="rId14" Type="http://schemas.openxmlformats.org/officeDocument/2006/relationships/image" Target="../media/image830.png"/></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8" Type="http://schemas.openxmlformats.org/officeDocument/2006/relationships/customXml" Target="../ink/ink114.xml"/><Relationship Id="rId3" Type="http://schemas.openxmlformats.org/officeDocument/2006/relationships/image" Target="../media/image32.png"/><Relationship Id="rId7" Type="http://schemas.openxmlformats.org/officeDocument/2006/relationships/image" Target="../media/image86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customXml" Target="../ink/ink113.xml"/><Relationship Id="rId5" Type="http://schemas.openxmlformats.org/officeDocument/2006/relationships/image" Target="../media/image850.png"/><Relationship Id="rId4" Type="http://schemas.openxmlformats.org/officeDocument/2006/relationships/customXml" Target="../ink/ink112.xml"/><Relationship Id="rId9" Type="http://schemas.openxmlformats.org/officeDocument/2006/relationships/image" Target="../media/image870.pn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8" Type="http://schemas.openxmlformats.org/officeDocument/2006/relationships/customXml" Target="../ink/ink117.xml"/><Relationship Id="rId3" Type="http://schemas.openxmlformats.org/officeDocument/2006/relationships/image" Target="../media/image30.png"/><Relationship Id="rId7" Type="http://schemas.openxmlformats.org/officeDocument/2006/relationships/image" Target="../media/image89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customXml" Target="../ink/ink116.xml"/><Relationship Id="rId5" Type="http://schemas.openxmlformats.org/officeDocument/2006/relationships/image" Target="../media/image880.png"/><Relationship Id="rId4" Type="http://schemas.openxmlformats.org/officeDocument/2006/relationships/customXml" Target="../ink/ink115.xml"/><Relationship Id="rId9" Type="http://schemas.openxmlformats.org/officeDocument/2006/relationships/image" Target="../media/image900.png"/></Relationships>
</file>

<file path=ppt/slides/_rels/slide67.xml.rels><?xml version="1.0" encoding="UTF-8" standalone="yes"?>
<Relationships xmlns="http://schemas.openxmlformats.org/package/2006/relationships"><Relationship Id="rId13" Type="http://schemas.openxmlformats.org/officeDocument/2006/relationships/customXml" Target="../ink/ink122.xml"/><Relationship Id="rId18" Type="http://schemas.openxmlformats.org/officeDocument/2006/relationships/customXml" Target="../ink/ink124.xml"/><Relationship Id="rId26" Type="http://schemas.openxmlformats.org/officeDocument/2006/relationships/customXml" Target="../ink/ink128.xml"/><Relationship Id="rId39" Type="http://schemas.openxmlformats.org/officeDocument/2006/relationships/customXml" Target="../ink/ink134.xml"/><Relationship Id="rId21" Type="http://schemas.openxmlformats.org/officeDocument/2006/relationships/image" Target="../media/image112.png"/><Relationship Id="rId34" Type="http://schemas.openxmlformats.org/officeDocument/2006/relationships/image" Target="../media/image770.png"/><Relationship Id="rId42" Type="http://schemas.openxmlformats.org/officeDocument/2006/relationships/image" Target="../media/image750.png"/><Relationship Id="rId7" Type="http://schemas.openxmlformats.org/officeDocument/2006/relationships/image" Target="../media/image890.png"/><Relationship Id="rId2" Type="http://schemas.openxmlformats.org/officeDocument/2006/relationships/notesSlide" Target="../notesSlides/notesSlide65.xml"/><Relationship Id="rId16" Type="http://schemas.openxmlformats.org/officeDocument/2006/relationships/image" Target="../media/image102.png"/><Relationship Id="rId20" Type="http://schemas.openxmlformats.org/officeDocument/2006/relationships/customXml" Target="../ink/ink125.xml"/><Relationship Id="rId29" Type="http://schemas.openxmlformats.org/officeDocument/2006/relationships/image" Target="../media/image840.png"/><Relationship Id="rId41" Type="http://schemas.openxmlformats.org/officeDocument/2006/relationships/customXml" Target="../ink/ink135.xml"/><Relationship Id="rId1" Type="http://schemas.openxmlformats.org/officeDocument/2006/relationships/slideLayout" Target="../slideLayouts/slideLayout2.xml"/><Relationship Id="rId6" Type="http://schemas.openxmlformats.org/officeDocument/2006/relationships/customXml" Target="../ink/ink119.xml"/><Relationship Id="rId11" Type="http://schemas.openxmlformats.org/officeDocument/2006/relationships/customXml" Target="../ink/ink121.xml"/><Relationship Id="rId24" Type="http://schemas.openxmlformats.org/officeDocument/2006/relationships/customXml" Target="../ink/ink127.xml"/><Relationship Id="rId32" Type="http://schemas.openxmlformats.org/officeDocument/2006/relationships/image" Target="../media/image760.png"/><Relationship Id="rId37" Type="http://schemas.openxmlformats.org/officeDocument/2006/relationships/customXml" Target="../ink/ink133.xml"/><Relationship Id="rId40" Type="http://schemas.openxmlformats.org/officeDocument/2006/relationships/image" Target="../media/image740.png"/><Relationship Id="rId5" Type="http://schemas.openxmlformats.org/officeDocument/2006/relationships/image" Target="../media/image880.png"/><Relationship Id="rId15" Type="http://schemas.openxmlformats.org/officeDocument/2006/relationships/customXml" Target="../ink/ink123.xml"/><Relationship Id="rId23" Type="http://schemas.openxmlformats.org/officeDocument/2006/relationships/image" Target="../media/image113.png"/><Relationship Id="rId28" Type="http://schemas.openxmlformats.org/officeDocument/2006/relationships/customXml" Target="../ink/ink129.xml"/><Relationship Id="rId36" Type="http://schemas.openxmlformats.org/officeDocument/2006/relationships/image" Target="../media/image114.png"/><Relationship Id="rId10" Type="http://schemas.openxmlformats.org/officeDocument/2006/relationships/image" Target="../media/image32.png"/><Relationship Id="rId19" Type="http://schemas.openxmlformats.org/officeDocument/2006/relationships/image" Target="../media/image103.png"/><Relationship Id="rId31" Type="http://schemas.openxmlformats.org/officeDocument/2006/relationships/customXml" Target="../ink/ink130.xml"/><Relationship Id="rId4" Type="http://schemas.openxmlformats.org/officeDocument/2006/relationships/customXml" Target="../ink/ink118.xml"/><Relationship Id="rId9" Type="http://schemas.openxmlformats.org/officeDocument/2006/relationships/image" Target="../media/image900.png"/><Relationship Id="rId14" Type="http://schemas.openxmlformats.org/officeDocument/2006/relationships/image" Target="../media/image101.png"/><Relationship Id="rId22" Type="http://schemas.openxmlformats.org/officeDocument/2006/relationships/customXml" Target="../ink/ink126.xml"/><Relationship Id="rId27" Type="http://schemas.openxmlformats.org/officeDocument/2006/relationships/image" Target="../media/image830.png"/><Relationship Id="rId30" Type="http://schemas.openxmlformats.org/officeDocument/2006/relationships/image" Target="../media/image33.png"/><Relationship Id="rId35" Type="http://schemas.openxmlformats.org/officeDocument/2006/relationships/customXml" Target="../ink/ink132.xml"/><Relationship Id="rId8" Type="http://schemas.openxmlformats.org/officeDocument/2006/relationships/customXml" Target="../ink/ink120.xml"/><Relationship Id="rId3" Type="http://schemas.openxmlformats.org/officeDocument/2006/relationships/image" Target="../media/image30.png"/><Relationship Id="rId12" Type="http://schemas.openxmlformats.org/officeDocument/2006/relationships/image" Target="../media/image100.png"/><Relationship Id="rId17" Type="http://schemas.openxmlformats.org/officeDocument/2006/relationships/image" Target="../media/image34.png"/><Relationship Id="rId25" Type="http://schemas.openxmlformats.org/officeDocument/2006/relationships/image" Target="../media/image820.png"/><Relationship Id="rId33" Type="http://schemas.openxmlformats.org/officeDocument/2006/relationships/customXml" Target="../ink/ink131.xml"/><Relationship Id="rId38" Type="http://schemas.openxmlformats.org/officeDocument/2006/relationships/image" Target="../media/image730.png"/></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7.xml"/></Relationships>
</file>

<file path=ppt/slides/_rels/slide70.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customXml" Target="../ink/ink139.xml"/><Relationship Id="rId18" Type="http://schemas.openxmlformats.org/officeDocument/2006/relationships/image" Target="../media/image120.png"/><Relationship Id="rId3" Type="http://schemas.openxmlformats.org/officeDocument/2006/relationships/image" Target="../media/image33.png"/><Relationship Id="rId21" Type="http://schemas.openxmlformats.org/officeDocument/2006/relationships/customXml" Target="../ink/ink143.xml"/><Relationship Id="rId7" Type="http://schemas.openxmlformats.org/officeDocument/2006/relationships/customXml" Target="../ink/ink136.xml"/><Relationship Id="rId12" Type="http://schemas.openxmlformats.org/officeDocument/2006/relationships/image" Target="../media/image117.png"/><Relationship Id="rId17" Type="http://schemas.openxmlformats.org/officeDocument/2006/relationships/customXml" Target="../ink/ink141.xml"/><Relationship Id="rId2" Type="http://schemas.openxmlformats.org/officeDocument/2006/relationships/notesSlide" Target="../notesSlides/notesSlide68.xml"/><Relationship Id="rId16" Type="http://schemas.openxmlformats.org/officeDocument/2006/relationships/image" Target="../media/image119.png"/><Relationship Id="rId20"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customXml" Target="../ink/ink138.xml"/><Relationship Id="rId24" Type="http://schemas.openxmlformats.org/officeDocument/2006/relationships/image" Target="../media/image123.png"/><Relationship Id="rId5" Type="http://schemas.openxmlformats.org/officeDocument/2006/relationships/image" Target="../media/image32.png"/><Relationship Id="rId15" Type="http://schemas.openxmlformats.org/officeDocument/2006/relationships/customXml" Target="../ink/ink140.xml"/><Relationship Id="rId23" Type="http://schemas.openxmlformats.org/officeDocument/2006/relationships/customXml" Target="../ink/ink144.xml"/><Relationship Id="rId10" Type="http://schemas.openxmlformats.org/officeDocument/2006/relationships/image" Target="../media/image116.png"/><Relationship Id="rId19" Type="http://schemas.openxmlformats.org/officeDocument/2006/relationships/customXml" Target="../ink/ink142.xml"/><Relationship Id="rId4" Type="http://schemas.openxmlformats.org/officeDocument/2006/relationships/image" Target="../media/image30.png"/><Relationship Id="rId9" Type="http://schemas.openxmlformats.org/officeDocument/2006/relationships/customXml" Target="../ink/ink137.xml"/><Relationship Id="rId14" Type="http://schemas.openxmlformats.org/officeDocument/2006/relationships/image" Target="../media/image118.png"/><Relationship Id="rId22" Type="http://schemas.openxmlformats.org/officeDocument/2006/relationships/image" Target="../media/image122.png"/></Relationships>
</file>

<file path=ppt/slides/_rels/slide71.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customXml" Target="../ink/ink148.xml"/><Relationship Id="rId18" Type="http://schemas.openxmlformats.org/officeDocument/2006/relationships/image" Target="../media/image120.png"/><Relationship Id="rId26" Type="http://schemas.openxmlformats.org/officeDocument/2006/relationships/image" Target="../media/image32.png"/><Relationship Id="rId3" Type="http://schemas.openxmlformats.org/officeDocument/2006/relationships/image" Target="../media/image30.png"/><Relationship Id="rId21" Type="http://schemas.openxmlformats.org/officeDocument/2006/relationships/customXml" Target="../ink/ink152.xml"/><Relationship Id="rId7" Type="http://schemas.openxmlformats.org/officeDocument/2006/relationships/customXml" Target="../ink/ink145.xml"/><Relationship Id="rId12" Type="http://schemas.openxmlformats.org/officeDocument/2006/relationships/image" Target="../media/image117.png"/><Relationship Id="rId17" Type="http://schemas.openxmlformats.org/officeDocument/2006/relationships/customXml" Target="../ink/ink150.xml"/><Relationship Id="rId25" Type="http://schemas.openxmlformats.org/officeDocument/2006/relationships/image" Target="../media/image33.png"/><Relationship Id="rId2" Type="http://schemas.openxmlformats.org/officeDocument/2006/relationships/notesSlide" Target="../notesSlides/notesSlide69.xml"/><Relationship Id="rId16" Type="http://schemas.openxmlformats.org/officeDocument/2006/relationships/image" Target="../media/image119.png"/><Relationship Id="rId20"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8.svg"/><Relationship Id="rId11" Type="http://schemas.openxmlformats.org/officeDocument/2006/relationships/customXml" Target="../ink/ink147.xml"/><Relationship Id="rId24" Type="http://schemas.openxmlformats.org/officeDocument/2006/relationships/image" Target="../media/image123.png"/><Relationship Id="rId5" Type="http://schemas.openxmlformats.org/officeDocument/2006/relationships/image" Target="../media/image127.png"/><Relationship Id="rId15" Type="http://schemas.openxmlformats.org/officeDocument/2006/relationships/customXml" Target="../ink/ink149.xml"/><Relationship Id="rId23" Type="http://schemas.openxmlformats.org/officeDocument/2006/relationships/customXml" Target="../ink/ink153.xml"/><Relationship Id="rId10" Type="http://schemas.openxmlformats.org/officeDocument/2006/relationships/image" Target="../media/image116.png"/><Relationship Id="rId19" Type="http://schemas.openxmlformats.org/officeDocument/2006/relationships/customXml" Target="../ink/ink151.xml"/><Relationship Id="rId4" Type="http://schemas.openxmlformats.org/officeDocument/2006/relationships/image" Target="../media/image29.tiff"/><Relationship Id="rId9" Type="http://schemas.openxmlformats.org/officeDocument/2006/relationships/customXml" Target="../ink/ink146.xml"/><Relationship Id="rId14" Type="http://schemas.openxmlformats.org/officeDocument/2006/relationships/image" Target="../media/image118.png"/><Relationship Id="rId22" Type="http://schemas.openxmlformats.org/officeDocument/2006/relationships/image" Target="../media/image122.png"/><Relationship Id="rId27" Type="http://schemas.openxmlformats.org/officeDocument/2006/relationships/image" Target="../media/image34.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28.svg"/><Relationship Id="rId4" Type="http://schemas.openxmlformats.org/officeDocument/2006/relationships/image" Target="../media/image127.png"/></Relationships>
</file>

<file path=ppt/slides/_rels/slide7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28.svg"/><Relationship Id="rId4" Type="http://schemas.openxmlformats.org/officeDocument/2006/relationships/image" Target="../media/image127.png"/></Relationships>
</file>

<file path=ppt/slides/_rels/slide75.xml.rels><?xml version="1.0" encoding="UTF-8" standalone="yes"?>
<Relationships xmlns="http://schemas.openxmlformats.org/package/2006/relationships"><Relationship Id="rId8" Type="http://schemas.openxmlformats.org/officeDocument/2006/relationships/customXml" Target="../ink/ink155.xml"/><Relationship Id="rId3" Type="http://schemas.openxmlformats.org/officeDocument/2006/relationships/image" Target="../media/image29.tiff"/><Relationship Id="rId7" Type="http://schemas.openxmlformats.org/officeDocument/2006/relationships/image" Target="../media/image129.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customXml" Target="../ink/ink154.xml"/><Relationship Id="rId5" Type="http://schemas.openxmlformats.org/officeDocument/2006/relationships/image" Target="../media/image128.svg"/><Relationship Id="rId4" Type="http://schemas.openxmlformats.org/officeDocument/2006/relationships/image" Target="../media/image127.png"/><Relationship Id="rId9" Type="http://schemas.openxmlformats.org/officeDocument/2006/relationships/image" Target="../media/image137.png"/></Relationships>
</file>

<file path=ppt/slides/_rels/slide7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16.png"/><Relationship Id="rId18" Type="http://schemas.openxmlformats.org/officeDocument/2006/relationships/customXml" Target="../ink/ink160.xml"/><Relationship Id="rId26" Type="http://schemas.openxmlformats.org/officeDocument/2006/relationships/customXml" Target="../ink/ink164.xml"/><Relationship Id="rId3" Type="http://schemas.openxmlformats.org/officeDocument/2006/relationships/image" Target="../media/image33.png"/><Relationship Id="rId21" Type="http://schemas.openxmlformats.org/officeDocument/2006/relationships/image" Target="../media/image120.png"/><Relationship Id="rId7" Type="http://schemas.openxmlformats.org/officeDocument/2006/relationships/image" Target="../media/image29.tiff"/><Relationship Id="rId12" Type="http://schemas.openxmlformats.org/officeDocument/2006/relationships/customXml" Target="../ink/ink157.xml"/><Relationship Id="rId17" Type="http://schemas.openxmlformats.org/officeDocument/2006/relationships/image" Target="../media/image118.png"/><Relationship Id="rId25" Type="http://schemas.openxmlformats.org/officeDocument/2006/relationships/image" Target="../media/image122.png"/><Relationship Id="rId2" Type="http://schemas.openxmlformats.org/officeDocument/2006/relationships/notesSlide" Target="../notesSlides/notesSlide74.xml"/><Relationship Id="rId16" Type="http://schemas.openxmlformats.org/officeDocument/2006/relationships/customXml" Target="../ink/ink159.xml"/><Relationship Id="rId20" Type="http://schemas.openxmlformats.org/officeDocument/2006/relationships/customXml" Target="../ink/ink161.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115.png"/><Relationship Id="rId24" Type="http://schemas.openxmlformats.org/officeDocument/2006/relationships/customXml" Target="../ink/ink163.xml"/><Relationship Id="rId5" Type="http://schemas.openxmlformats.org/officeDocument/2006/relationships/image" Target="../media/image32.png"/><Relationship Id="rId15" Type="http://schemas.openxmlformats.org/officeDocument/2006/relationships/image" Target="../media/image117.png"/><Relationship Id="rId23" Type="http://schemas.openxmlformats.org/officeDocument/2006/relationships/image" Target="../media/image121.png"/><Relationship Id="rId10" Type="http://schemas.openxmlformats.org/officeDocument/2006/relationships/customXml" Target="../ink/ink156.xml"/><Relationship Id="rId19" Type="http://schemas.openxmlformats.org/officeDocument/2006/relationships/image" Target="../media/image119.png"/><Relationship Id="rId4" Type="http://schemas.openxmlformats.org/officeDocument/2006/relationships/image" Target="../media/image30.png"/><Relationship Id="rId9" Type="http://schemas.openxmlformats.org/officeDocument/2006/relationships/image" Target="../media/image128.svg"/><Relationship Id="rId14" Type="http://schemas.openxmlformats.org/officeDocument/2006/relationships/customXml" Target="../ink/ink158.xml"/><Relationship Id="rId22" Type="http://schemas.openxmlformats.org/officeDocument/2006/relationships/customXml" Target="../ink/ink162.xml"/><Relationship Id="rId27" Type="http://schemas.openxmlformats.org/officeDocument/2006/relationships/image" Target="../media/image123.png"/></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0.png"/></Relationships>
</file>

<file path=ppt/slides/_rels/slide7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customXml" Target="../ink/ink167.xml"/><Relationship Id="rId13" Type="http://schemas.openxmlformats.org/officeDocument/2006/relationships/image" Target="../media/image1090.png"/><Relationship Id="rId3" Type="http://schemas.openxmlformats.org/officeDocument/2006/relationships/image" Target="../media/image29.tiff"/><Relationship Id="rId7" Type="http://schemas.openxmlformats.org/officeDocument/2006/relationships/image" Target="../media/image1060.png"/><Relationship Id="rId12" Type="http://schemas.openxmlformats.org/officeDocument/2006/relationships/customXml" Target="../ink/ink169.xml"/><Relationship Id="rId17" Type="http://schemas.openxmlformats.org/officeDocument/2006/relationships/image" Target="../media/image1110.png"/><Relationship Id="rId2" Type="http://schemas.openxmlformats.org/officeDocument/2006/relationships/notesSlide" Target="../notesSlides/notesSlide77.xml"/><Relationship Id="rId16" Type="http://schemas.openxmlformats.org/officeDocument/2006/relationships/customXml" Target="../ink/ink171.xml"/><Relationship Id="rId1" Type="http://schemas.openxmlformats.org/officeDocument/2006/relationships/slideLayout" Target="../slideLayouts/slideLayout2.xml"/><Relationship Id="rId6" Type="http://schemas.openxmlformats.org/officeDocument/2006/relationships/customXml" Target="../ink/ink166.xml"/><Relationship Id="rId11" Type="http://schemas.openxmlformats.org/officeDocument/2006/relationships/image" Target="../media/image1080.png"/><Relationship Id="rId5" Type="http://schemas.openxmlformats.org/officeDocument/2006/relationships/image" Target="../media/image1050.png"/><Relationship Id="rId15" Type="http://schemas.openxmlformats.org/officeDocument/2006/relationships/image" Target="../media/image1100.png"/><Relationship Id="rId10" Type="http://schemas.openxmlformats.org/officeDocument/2006/relationships/customXml" Target="../ink/ink168.xml"/><Relationship Id="rId4" Type="http://schemas.openxmlformats.org/officeDocument/2006/relationships/customXml" Target="../ink/ink165.xml"/><Relationship Id="rId9" Type="http://schemas.openxmlformats.org/officeDocument/2006/relationships/image" Target="../media/image1070.png"/><Relationship Id="rId14" Type="http://schemas.openxmlformats.org/officeDocument/2006/relationships/customXml" Target="../ink/ink170.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80.xml.rels><?xml version="1.0" encoding="UTF-8" standalone="yes"?>
<Relationships xmlns="http://schemas.openxmlformats.org/package/2006/relationships"><Relationship Id="rId8" Type="http://schemas.openxmlformats.org/officeDocument/2006/relationships/customXml" Target="../ink/ink174.xml"/><Relationship Id="rId13" Type="http://schemas.openxmlformats.org/officeDocument/2006/relationships/image" Target="../media/image1090.png"/><Relationship Id="rId3" Type="http://schemas.openxmlformats.org/officeDocument/2006/relationships/image" Target="../media/image138.png"/><Relationship Id="rId7" Type="http://schemas.openxmlformats.org/officeDocument/2006/relationships/image" Target="../media/image140.png"/><Relationship Id="rId12" Type="http://schemas.openxmlformats.org/officeDocument/2006/relationships/customXml" Target="../ink/ink176.xml"/><Relationship Id="rId17" Type="http://schemas.openxmlformats.org/officeDocument/2006/relationships/image" Target="../media/image1110.png"/><Relationship Id="rId2" Type="http://schemas.openxmlformats.org/officeDocument/2006/relationships/notesSlide" Target="../notesSlides/notesSlide78.xml"/><Relationship Id="rId16" Type="http://schemas.openxmlformats.org/officeDocument/2006/relationships/customXml" Target="../ink/ink178.xml"/><Relationship Id="rId1" Type="http://schemas.openxmlformats.org/officeDocument/2006/relationships/slideLayout" Target="../slideLayouts/slideLayout2.xml"/><Relationship Id="rId6" Type="http://schemas.openxmlformats.org/officeDocument/2006/relationships/customXml" Target="../ink/ink173.xml"/><Relationship Id="rId11" Type="http://schemas.openxmlformats.org/officeDocument/2006/relationships/image" Target="../media/image1080.png"/><Relationship Id="rId5" Type="http://schemas.openxmlformats.org/officeDocument/2006/relationships/image" Target="../media/image139.png"/><Relationship Id="rId15" Type="http://schemas.openxmlformats.org/officeDocument/2006/relationships/image" Target="../media/image1100.png"/><Relationship Id="rId10" Type="http://schemas.openxmlformats.org/officeDocument/2006/relationships/customXml" Target="../ink/ink175.xml"/><Relationship Id="rId4" Type="http://schemas.openxmlformats.org/officeDocument/2006/relationships/customXml" Target="../ink/ink172.xml"/><Relationship Id="rId9" Type="http://schemas.openxmlformats.org/officeDocument/2006/relationships/image" Target="../media/image141.png"/><Relationship Id="rId14" Type="http://schemas.openxmlformats.org/officeDocument/2006/relationships/customXml" Target="../ink/ink177.xml"/></Relationships>
</file>

<file path=ppt/slides/_rels/slide81.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80.xml"/><Relationship Id="rId18" Type="http://schemas.openxmlformats.org/officeDocument/2006/relationships/image" Target="../media/image118.png"/><Relationship Id="rId26" Type="http://schemas.openxmlformats.org/officeDocument/2006/relationships/image" Target="../media/image122.png"/><Relationship Id="rId3" Type="http://schemas.openxmlformats.org/officeDocument/2006/relationships/image" Target="../media/image33.png"/><Relationship Id="rId21" Type="http://schemas.openxmlformats.org/officeDocument/2006/relationships/customXml" Target="../ink/ink184.xml"/><Relationship Id="rId7" Type="http://schemas.openxmlformats.org/officeDocument/2006/relationships/image" Target="../media/image29.tiff"/><Relationship Id="rId12" Type="http://schemas.openxmlformats.org/officeDocument/2006/relationships/image" Target="../media/image115.png"/><Relationship Id="rId17" Type="http://schemas.openxmlformats.org/officeDocument/2006/relationships/customXml" Target="../ink/ink182.xml"/><Relationship Id="rId25" Type="http://schemas.openxmlformats.org/officeDocument/2006/relationships/customXml" Target="../ink/ink186.xml"/><Relationship Id="rId2" Type="http://schemas.openxmlformats.org/officeDocument/2006/relationships/notesSlide" Target="../notesSlides/notesSlide79.xml"/><Relationship Id="rId16" Type="http://schemas.openxmlformats.org/officeDocument/2006/relationships/image" Target="../media/image117.png"/><Relationship Id="rId20"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customXml" Target="../ink/ink179.xml"/><Relationship Id="rId24" Type="http://schemas.openxmlformats.org/officeDocument/2006/relationships/image" Target="../media/image121.png"/><Relationship Id="rId5" Type="http://schemas.openxmlformats.org/officeDocument/2006/relationships/image" Target="../media/image32.png"/><Relationship Id="rId15" Type="http://schemas.openxmlformats.org/officeDocument/2006/relationships/customXml" Target="../ink/ink181.xml"/><Relationship Id="rId23" Type="http://schemas.openxmlformats.org/officeDocument/2006/relationships/customXml" Target="../ink/ink185.xml"/><Relationship Id="rId28" Type="http://schemas.openxmlformats.org/officeDocument/2006/relationships/image" Target="../media/image123.png"/><Relationship Id="rId10" Type="http://schemas.openxmlformats.org/officeDocument/2006/relationships/image" Target="../media/image138.png"/><Relationship Id="rId19" Type="http://schemas.openxmlformats.org/officeDocument/2006/relationships/customXml" Target="../ink/ink183.xml"/><Relationship Id="rId4" Type="http://schemas.openxmlformats.org/officeDocument/2006/relationships/image" Target="../media/image30.png"/><Relationship Id="rId9" Type="http://schemas.openxmlformats.org/officeDocument/2006/relationships/image" Target="../media/image128.svg"/><Relationship Id="rId14" Type="http://schemas.openxmlformats.org/officeDocument/2006/relationships/image" Target="../media/image116.png"/><Relationship Id="rId22" Type="http://schemas.openxmlformats.org/officeDocument/2006/relationships/image" Target="../media/image120.png"/><Relationship Id="rId27" Type="http://schemas.openxmlformats.org/officeDocument/2006/relationships/customXml" Target="../ink/ink187.xml"/></Relationships>
</file>

<file path=ppt/slides/_rels/slide82.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49.jpeg"/><Relationship Id="rId18" Type="http://schemas.openxmlformats.org/officeDocument/2006/relationships/image" Target="../media/image154.png"/><Relationship Id="rId3" Type="http://schemas.openxmlformats.org/officeDocument/2006/relationships/image" Target="../media/image139.jpeg"/><Relationship Id="rId7" Type="http://schemas.openxmlformats.org/officeDocument/2006/relationships/image" Target="../media/image145.png"/><Relationship Id="rId12" Type="http://schemas.openxmlformats.org/officeDocument/2006/relationships/image" Target="../media/image2.png"/><Relationship Id="rId17" Type="http://schemas.openxmlformats.org/officeDocument/2006/relationships/image" Target="../media/image153.jpeg"/><Relationship Id="rId2" Type="http://schemas.openxmlformats.org/officeDocument/2006/relationships/notesSlide" Target="../notesSlides/notesSlide80.xml"/><Relationship Id="rId16" Type="http://schemas.openxmlformats.org/officeDocument/2006/relationships/image" Target="../media/image152.jpeg"/><Relationship Id="rId20" Type="http://schemas.openxmlformats.org/officeDocument/2006/relationships/image" Target="../media/image156.jpeg"/><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image" Target="../media/image148.png"/><Relationship Id="rId5" Type="http://schemas.openxmlformats.org/officeDocument/2006/relationships/image" Target="../media/image143.jpeg"/><Relationship Id="rId15" Type="http://schemas.openxmlformats.org/officeDocument/2006/relationships/image" Target="../media/image151.jpeg"/><Relationship Id="rId10" Type="http://schemas.openxmlformats.org/officeDocument/2006/relationships/image" Target="../media/image147.jpeg"/><Relationship Id="rId19" Type="http://schemas.openxmlformats.org/officeDocument/2006/relationships/image" Target="../media/image155.jpeg"/><Relationship Id="rId4" Type="http://schemas.openxmlformats.org/officeDocument/2006/relationships/image" Target="../media/image142.png"/><Relationship Id="rId9" Type="http://schemas.openxmlformats.org/officeDocument/2006/relationships/image" Target="../media/image146.png"/><Relationship Id="rId14" Type="http://schemas.openxmlformats.org/officeDocument/2006/relationships/image" Target="../media/image15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736992" y="603893"/>
            <a:ext cx="10099477" cy="238760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Arial" charset="0"/>
                <a:ea typeface="Arial" charset="0"/>
                <a:cs typeface="Arial" charset="0"/>
              </a:rPr>
              <a:t>Data Arrangement of A </a:t>
            </a:r>
          </a:p>
          <a:p>
            <a:pPr algn="l"/>
            <a:r>
              <a:rPr lang="en-US" dirty="0">
                <a:latin typeface="Arial" charset="0"/>
                <a:ea typeface="Arial" charset="0"/>
                <a:cs typeface="Arial" charset="0"/>
              </a:rPr>
              <a:t>Chart Can Afford Different Viewer Conclusions</a:t>
            </a:r>
            <a:endParaRPr lang="en-US" b="1" dirty="0">
              <a:latin typeface="Arial" charset="0"/>
              <a:ea typeface="Arial" charset="0"/>
              <a:cs typeface="Arial" charset="0"/>
            </a:endParaRPr>
          </a:p>
        </p:txBody>
      </p:sp>
      <p:sp>
        <p:nvSpPr>
          <p:cNvPr id="10" name="Subtitle 2"/>
          <p:cNvSpPr txBox="1">
            <a:spLocks/>
          </p:cNvSpPr>
          <p:nvPr/>
        </p:nvSpPr>
        <p:spPr>
          <a:xfrm>
            <a:off x="736992" y="5202237"/>
            <a:ext cx="8572500" cy="16557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2200" b="1" dirty="0">
                <a:latin typeface="Arial" charset="0"/>
                <a:ea typeface="Arial" charset="0"/>
                <a:cs typeface="Arial" charset="0"/>
              </a:rPr>
              <a:t>Cindy Xiong</a:t>
            </a:r>
            <a:r>
              <a:rPr lang="en-US" sz="2200" dirty="0">
                <a:latin typeface="Arial" charset="0"/>
                <a:ea typeface="Arial" charset="0"/>
                <a:cs typeface="Arial" charset="0"/>
              </a:rPr>
              <a:t>, Northwestern University/UMass Amherst</a:t>
            </a:r>
          </a:p>
          <a:p>
            <a:pPr algn="l">
              <a:lnSpc>
                <a:spcPct val="100000"/>
              </a:lnSpc>
              <a:spcBef>
                <a:spcPts val="0"/>
              </a:spcBef>
              <a:defRPr/>
            </a:pPr>
            <a:r>
              <a:rPr lang="en-US" sz="2200" dirty="0" err="1">
                <a:latin typeface="Arial" charset="0"/>
                <a:ea typeface="Arial" charset="0"/>
                <a:cs typeface="Arial" charset="0"/>
              </a:rPr>
              <a:t>Eunyee</a:t>
            </a:r>
            <a:r>
              <a:rPr lang="en-US" sz="2200" dirty="0">
                <a:latin typeface="Arial" charset="0"/>
                <a:ea typeface="Arial" charset="0"/>
                <a:cs typeface="Arial" charset="0"/>
              </a:rPr>
              <a:t> Koh, Adobe Research</a:t>
            </a:r>
          </a:p>
          <a:p>
            <a:pPr algn="l">
              <a:lnSpc>
                <a:spcPct val="100000"/>
              </a:lnSpc>
              <a:spcBef>
                <a:spcPts val="0"/>
              </a:spcBef>
              <a:defRPr/>
            </a:pPr>
            <a:r>
              <a:rPr lang="en-US" sz="2200" dirty="0">
                <a:latin typeface="Arial" charset="0"/>
                <a:ea typeface="Arial" charset="0"/>
                <a:cs typeface="Arial" charset="0"/>
              </a:rPr>
              <a:t>Steve </a:t>
            </a:r>
            <a:r>
              <a:rPr lang="en-US" sz="2200" dirty="0" err="1">
                <a:latin typeface="Arial" charset="0"/>
                <a:ea typeface="Arial" charset="0"/>
                <a:cs typeface="Arial" charset="0"/>
              </a:rPr>
              <a:t>Franconeri</a:t>
            </a:r>
            <a:r>
              <a:rPr lang="en-US" sz="2200" dirty="0">
                <a:latin typeface="Arial" charset="0"/>
                <a:ea typeface="Arial" charset="0"/>
                <a:cs typeface="Arial" charset="0"/>
              </a:rPr>
              <a:t>, Northwestern University</a:t>
            </a:r>
          </a:p>
        </p:txBody>
      </p:sp>
      <p:pic>
        <p:nvPicPr>
          <p:cNvPr id="14" name="Picture 3">
            <a:extLst>
              <a:ext uri="{FF2B5EF4-FFF2-40B4-BE49-F238E27FC236}">
                <a16:creationId xmlns:a16="http://schemas.microsoft.com/office/drawing/2014/main" id="{A692E00C-094C-43B6-8CF8-3E0402A5C3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5200007"/>
            <a:ext cx="1052037"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Picture 5">
            <a:extLst>
              <a:ext uri="{FF2B5EF4-FFF2-40B4-BE49-F238E27FC236}">
                <a16:creationId xmlns:a16="http://schemas.microsoft.com/office/drawing/2014/main" id="{5C7F9B83-B5E3-47B9-A5A7-2D084B773CF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367486" y="5200007"/>
            <a:ext cx="10541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Picture 7">
            <a:extLst>
              <a:ext uri="{FF2B5EF4-FFF2-40B4-BE49-F238E27FC236}">
                <a16:creationId xmlns:a16="http://schemas.microsoft.com/office/drawing/2014/main" id="{57E39DFD-6F1B-49E8-89EA-52A72DC59BD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18451" y="5202237"/>
            <a:ext cx="10541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Rectangle 16">
            <a:extLst>
              <a:ext uri="{FF2B5EF4-FFF2-40B4-BE49-F238E27FC236}">
                <a16:creationId xmlns:a16="http://schemas.microsoft.com/office/drawing/2014/main" id="{24B30D7D-9709-4215-BF13-168C69AAA567}"/>
              </a:ext>
            </a:extLst>
          </p:cNvPr>
          <p:cNvSpPr/>
          <p:nvPr/>
        </p:nvSpPr>
        <p:spPr>
          <a:xfrm>
            <a:off x="992230" y="4332769"/>
            <a:ext cx="131720" cy="6785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a:extLst>
              <a:ext uri="{FF2B5EF4-FFF2-40B4-BE49-F238E27FC236}">
                <a16:creationId xmlns:a16="http://schemas.microsoft.com/office/drawing/2014/main" id="{B2C8054B-6478-4167-960C-C5718753698B}"/>
              </a:ext>
            </a:extLst>
          </p:cNvPr>
          <p:cNvSpPr/>
          <p:nvPr/>
        </p:nvSpPr>
        <p:spPr>
          <a:xfrm>
            <a:off x="2406921" y="4929188"/>
            <a:ext cx="131721" cy="821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3FCBF86D-95BF-4A36-B08F-EBB62C1F011E}"/>
              </a:ext>
            </a:extLst>
          </p:cNvPr>
          <p:cNvSpPr/>
          <p:nvPr/>
        </p:nvSpPr>
        <p:spPr>
          <a:xfrm>
            <a:off x="1194328" y="4096914"/>
            <a:ext cx="131720" cy="914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20">
            <a:extLst>
              <a:ext uri="{FF2B5EF4-FFF2-40B4-BE49-F238E27FC236}">
                <a16:creationId xmlns:a16="http://schemas.microsoft.com/office/drawing/2014/main" id="{AC926D90-B2FB-4B70-9D06-9E590AA4EFCA}"/>
              </a:ext>
            </a:extLst>
          </p:cNvPr>
          <p:cNvSpPr/>
          <p:nvPr/>
        </p:nvSpPr>
        <p:spPr>
          <a:xfrm>
            <a:off x="3821610" y="4367212"/>
            <a:ext cx="131720" cy="6441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Rectangle 21">
            <a:extLst>
              <a:ext uri="{FF2B5EF4-FFF2-40B4-BE49-F238E27FC236}">
                <a16:creationId xmlns:a16="http://schemas.microsoft.com/office/drawing/2014/main" id="{6A86D047-47A1-4DAD-BDF7-66D4733D5627}"/>
              </a:ext>
            </a:extLst>
          </p:cNvPr>
          <p:cNvSpPr/>
          <p:nvPr/>
        </p:nvSpPr>
        <p:spPr>
          <a:xfrm>
            <a:off x="3417414" y="4416954"/>
            <a:ext cx="131720" cy="5943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a:extLst>
              <a:ext uri="{FF2B5EF4-FFF2-40B4-BE49-F238E27FC236}">
                <a16:creationId xmlns:a16="http://schemas.microsoft.com/office/drawing/2014/main" id="{FD2D8EB1-EB46-4E7E-B17D-A13306F77C31}"/>
              </a:ext>
            </a:extLst>
          </p:cNvPr>
          <p:cNvSpPr/>
          <p:nvPr/>
        </p:nvSpPr>
        <p:spPr>
          <a:xfrm>
            <a:off x="3013217" y="4736992"/>
            <a:ext cx="131720" cy="27432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Rectangle 23">
            <a:extLst>
              <a:ext uri="{FF2B5EF4-FFF2-40B4-BE49-F238E27FC236}">
                <a16:creationId xmlns:a16="http://schemas.microsoft.com/office/drawing/2014/main" id="{38AE967A-41EE-4789-B318-DF5A28DA7B98}"/>
              </a:ext>
            </a:extLst>
          </p:cNvPr>
          <p:cNvSpPr/>
          <p:nvPr/>
        </p:nvSpPr>
        <p:spPr>
          <a:xfrm>
            <a:off x="1396426" y="4508394"/>
            <a:ext cx="131721" cy="5029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Rectangle 24">
            <a:extLst>
              <a:ext uri="{FF2B5EF4-FFF2-40B4-BE49-F238E27FC236}">
                <a16:creationId xmlns:a16="http://schemas.microsoft.com/office/drawing/2014/main" id="{BCA71BC0-86FE-4BC9-A754-608FD51CE679}"/>
              </a:ext>
            </a:extLst>
          </p:cNvPr>
          <p:cNvSpPr/>
          <p:nvPr/>
        </p:nvSpPr>
        <p:spPr>
          <a:xfrm>
            <a:off x="1598525" y="4736994"/>
            <a:ext cx="131721"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Rectangle 25">
            <a:extLst>
              <a:ext uri="{FF2B5EF4-FFF2-40B4-BE49-F238E27FC236}">
                <a16:creationId xmlns:a16="http://schemas.microsoft.com/office/drawing/2014/main" id="{B8193FB8-BAA5-4F64-ABE8-A9776A63EBC9}"/>
              </a:ext>
            </a:extLst>
          </p:cNvPr>
          <p:cNvSpPr/>
          <p:nvPr/>
        </p:nvSpPr>
        <p:spPr>
          <a:xfrm>
            <a:off x="1800624" y="4801002"/>
            <a:ext cx="131721" cy="2103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Rectangle 26">
            <a:extLst>
              <a:ext uri="{FF2B5EF4-FFF2-40B4-BE49-F238E27FC236}">
                <a16:creationId xmlns:a16="http://schemas.microsoft.com/office/drawing/2014/main" id="{758961E5-1C9D-4F07-8F87-41B32D50D7F1}"/>
              </a:ext>
            </a:extLst>
          </p:cNvPr>
          <p:cNvSpPr/>
          <p:nvPr/>
        </p:nvSpPr>
        <p:spPr>
          <a:xfrm>
            <a:off x="2002723" y="4736992"/>
            <a:ext cx="131721" cy="27432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8" name="Rectangle 27">
            <a:extLst>
              <a:ext uri="{FF2B5EF4-FFF2-40B4-BE49-F238E27FC236}">
                <a16:creationId xmlns:a16="http://schemas.microsoft.com/office/drawing/2014/main" id="{77C6B22C-ED4D-424E-A460-96F977323286}"/>
              </a:ext>
            </a:extLst>
          </p:cNvPr>
          <p:cNvSpPr/>
          <p:nvPr/>
        </p:nvSpPr>
        <p:spPr>
          <a:xfrm>
            <a:off x="2204822" y="4822622"/>
            <a:ext cx="131721" cy="1886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9" name="Rectangle 28">
            <a:extLst>
              <a:ext uri="{FF2B5EF4-FFF2-40B4-BE49-F238E27FC236}">
                <a16:creationId xmlns:a16="http://schemas.microsoft.com/office/drawing/2014/main" id="{25215132-2281-4F29-9D20-0F1988DC5033}"/>
              </a:ext>
            </a:extLst>
          </p:cNvPr>
          <p:cNvSpPr/>
          <p:nvPr/>
        </p:nvSpPr>
        <p:spPr>
          <a:xfrm>
            <a:off x="2609020" y="4857750"/>
            <a:ext cx="131721" cy="153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0" name="Rectangle 29">
            <a:extLst>
              <a:ext uri="{FF2B5EF4-FFF2-40B4-BE49-F238E27FC236}">
                <a16:creationId xmlns:a16="http://schemas.microsoft.com/office/drawing/2014/main" id="{5DB4DC67-8804-409B-819B-A12BDA3B40CF}"/>
              </a:ext>
            </a:extLst>
          </p:cNvPr>
          <p:cNvSpPr/>
          <p:nvPr/>
        </p:nvSpPr>
        <p:spPr>
          <a:xfrm>
            <a:off x="4630005" y="4801002"/>
            <a:ext cx="131721" cy="2103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1" name="Rectangle 30">
            <a:extLst>
              <a:ext uri="{FF2B5EF4-FFF2-40B4-BE49-F238E27FC236}">
                <a16:creationId xmlns:a16="http://schemas.microsoft.com/office/drawing/2014/main" id="{49281E2B-8EF5-4DAA-8EB7-863028FF3B02}"/>
              </a:ext>
            </a:extLst>
          </p:cNvPr>
          <p:cNvSpPr/>
          <p:nvPr/>
        </p:nvSpPr>
        <p:spPr>
          <a:xfrm>
            <a:off x="4832104" y="4828434"/>
            <a:ext cx="131721" cy="18288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2" name="Rectangle 31">
            <a:extLst>
              <a:ext uri="{FF2B5EF4-FFF2-40B4-BE49-F238E27FC236}">
                <a16:creationId xmlns:a16="http://schemas.microsoft.com/office/drawing/2014/main" id="{C511EDF6-0DA9-440E-92A9-7A67489FF818}"/>
              </a:ext>
            </a:extLst>
          </p:cNvPr>
          <p:cNvSpPr/>
          <p:nvPr/>
        </p:nvSpPr>
        <p:spPr>
          <a:xfrm>
            <a:off x="5034203" y="4736994"/>
            <a:ext cx="131721"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3" name="Rectangle 32">
            <a:extLst>
              <a:ext uri="{FF2B5EF4-FFF2-40B4-BE49-F238E27FC236}">
                <a16:creationId xmlns:a16="http://schemas.microsoft.com/office/drawing/2014/main" id="{7F486B40-923A-443A-8446-55B7728326B8}"/>
              </a:ext>
            </a:extLst>
          </p:cNvPr>
          <p:cNvSpPr/>
          <p:nvPr/>
        </p:nvSpPr>
        <p:spPr>
          <a:xfrm>
            <a:off x="5236302" y="4566862"/>
            <a:ext cx="131721" cy="4444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4" name="Rectangle 33">
            <a:extLst>
              <a:ext uri="{FF2B5EF4-FFF2-40B4-BE49-F238E27FC236}">
                <a16:creationId xmlns:a16="http://schemas.microsoft.com/office/drawing/2014/main" id="{BC700938-B34B-4C2F-8D6B-EA3E9CDF03E3}"/>
              </a:ext>
            </a:extLst>
          </p:cNvPr>
          <p:cNvSpPr/>
          <p:nvPr/>
        </p:nvSpPr>
        <p:spPr>
          <a:xfrm>
            <a:off x="4225807" y="4633912"/>
            <a:ext cx="131721" cy="3774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5" name="Rectangle 34">
            <a:extLst>
              <a:ext uri="{FF2B5EF4-FFF2-40B4-BE49-F238E27FC236}">
                <a16:creationId xmlns:a16="http://schemas.microsoft.com/office/drawing/2014/main" id="{B2ABE21C-19DF-4C74-8539-BD6F4E8DDF6A}"/>
              </a:ext>
            </a:extLst>
          </p:cNvPr>
          <p:cNvSpPr/>
          <p:nvPr/>
        </p:nvSpPr>
        <p:spPr>
          <a:xfrm>
            <a:off x="5438401" y="4554114"/>
            <a:ext cx="131721" cy="4572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6" name="Rectangle 35">
            <a:extLst>
              <a:ext uri="{FF2B5EF4-FFF2-40B4-BE49-F238E27FC236}">
                <a16:creationId xmlns:a16="http://schemas.microsoft.com/office/drawing/2014/main" id="{5602BB12-17E3-4859-9AE5-6AD7F45D7ACB}"/>
              </a:ext>
            </a:extLst>
          </p:cNvPr>
          <p:cNvSpPr/>
          <p:nvPr/>
        </p:nvSpPr>
        <p:spPr>
          <a:xfrm>
            <a:off x="5640500" y="4633912"/>
            <a:ext cx="131721" cy="3774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7" name="Rectangle 36">
            <a:extLst>
              <a:ext uri="{FF2B5EF4-FFF2-40B4-BE49-F238E27FC236}">
                <a16:creationId xmlns:a16="http://schemas.microsoft.com/office/drawing/2014/main" id="{3469BB8B-2FAA-437E-B139-CAB054400F8C}"/>
              </a:ext>
            </a:extLst>
          </p:cNvPr>
          <p:cNvSpPr/>
          <p:nvPr/>
        </p:nvSpPr>
        <p:spPr>
          <a:xfrm>
            <a:off x="5842599" y="4416954"/>
            <a:ext cx="131721" cy="5943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8" name="Rectangle 37">
            <a:extLst>
              <a:ext uri="{FF2B5EF4-FFF2-40B4-BE49-F238E27FC236}">
                <a16:creationId xmlns:a16="http://schemas.microsoft.com/office/drawing/2014/main" id="{01FB8579-DEFB-49C7-A461-0E3B6AA529D4}"/>
              </a:ext>
            </a:extLst>
          </p:cNvPr>
          <p:cNvSpPr/>
          <p:nvPr/>
        </p:nvSpPr>
        <p:spPr>
          <a:xfrm>
            <a:off x="6044698" y="4508394"/>
            <a:ext cx="131721" cy="5029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9" name="Rectangle 38">
            <a:extLst>
              <a:ext uri="{FF2B5EF4-FFF2-40B4-BE49-F238E27FC236}">
                <a16:creationId xmlns:a16="http://schemas.microsoft.com/office/drawing/2014/main" id="{3F1DE807-E8D1-4B10-B24E-334A953E0375}"/>
              </a:ext>
            </a:extLst>
          </p:cNvPr>
          <p:cNvSpPr/>
          <p:nvPr/>
        </p:nvSpPr>
        <p:spPr>
          <a:xfrm>
            <a:off x="6246797" y="4316370"/>
            <a:ext cx="131721" cy="6949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0" name="Rectangle 39">
            <a:extLst>
              <a:ext uri="{FF2B5EF4-FFF2-40B4-BE49-F238E27FC236}">
                <a16:creationId xmlns:a16="http://schemas.microsoft.com/office/drawing/2014/main" id="{939D54DA-F0AF-42AE-8580-458E501F758C}"/>
              </a:ext>
            </a:extLst>
          </p:cNvPr>
          <p:cNvSpPr/>
          <p:nvPr/>
        </p:nvSpPr>
        <p:spPr>
          <a:xfrm>
            <a:off x="6448896" y="4188354"/>
            <a:ext cx="131721" cy="8229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1" name="Rectangle 40">
            <a:extLst>
              <a:ext uri="{FF2B5EF4-FFF2-40B4-BE49-F238E27FC236}">
                <a16:creationId xmlns:a16="http://schemas.microsoft.com/office/drawing/2014/main" id="{51ABE82E-FF95-4AA0-9E02-32F27346EFB2}"/>
              </a:ext>
            </a:extLst>
          </p:cNvPr>
          <p:cNvSpPr/>
          <p:nvPr/>
        </p:nvSpPr>
        <p:spPr>
          <a:xfrm>
            <a:off x="6650995" y="4316370"/>
            <a:ext cx="131721" cy="6949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2" name="Rectangle 41">
            <a:extLst>
              <a:ext uri="{FF2B5EF4-FFF2-40B4-BE49-F238E27FC236}">
                <a16:creationId xmlns:a16="http://schemas.microsoft.com/office/drawing/2014/main" id="{F9D9B090-64BF-4FE9-83AC-F5B8A151F0EE}"/>
              </a:ext>
            </a:extLst>
          </p:cNvPr>
          <p:cNvSpPr/>
          <p:nvPr/>
        </p:nvSpPr>
        <p:spPr>
          <a:xfrm>
            <a:off x="6853094" y="4096914"/>
            <a:ext cx="131721" cy="914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3" name="Rectangle 42">
            <a:extLst>
              <a:ext uri="{FF2B5EF4-FFF2-40B4-BE49-F238E27FC236}">
                <a16:creationId xmlns:a16="http://schemas.microsoft.com/office/drawing/2014/main" id="{9B7C82E4-B6F6-4DAE-AF8E-8F99938BBAA1}"/>
              </a:ext>
            </a:extLst>
          </p:cNvPr>
          <p:cNvSpPr/>
          <p:nvPr/>
        </p:nvSpPr>
        <p:spPr>
          <a:xfrm>
            <a:off x="2811119" y="4822622"/>
            <a:ext cx="131720" cy="1886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4" name="Rectangle 43">
            <a:extLst>
              <a:ext uri="{FF2B5EF4-FFF2-40B4-BE49-F238E27FC236}">
                <a16:creationId xmlns:a16="http://schemas.microsoft.com/office/drawing/2014/main" id="{D44686B5-F8E6-4167-A826-8879D33408FC}"/>
              </a:ext>
            </a:extLst>
          </p:cNvPr>
          <p:cNvSpPr/>
          <p:nvPr/>
        </p:nvSpPr>
        <p:spPr>
          <a:xfrm>
            <a:off x="3619512" y="4224338"/>
            <a:ext cx="131720" cy="7869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5" name="Rectangle 44">
            <a:extLst>
              <a:ext uri="{FF2B5EF4-FFF2-40B4-BE49-F238E27FC236}">
                <a16:creationId xmlns:a16="http://schemas.microsoft.com/office/drawing/2014/main" id="{7D117696-B204-46B5-888A-00EA5B99E614}"/>
              </a:ext>
            </a:extLst>
          </p:cNvPr>
          <p:cNvSpPr/>
          <p:nvPr/>
        </p:nvSpPr>
        <p:spPr>
          <a:xfrm>
            <a:off x="4023708" y="4566862"/>
            <a:ext cx="131721" cy="4444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6" name="Rectangle 45">
            <a:extLst>
              <a:ext uri="{FF2B5EF4-FFF2-40B4-BE49-F238E27FC236}">
                <a16:creationId xmlns:a16="http://schemas.microsoft.com/office/drawing/2014/main" id="{D481B46A-6EE5-4544-8531-BD3629F88E7C}"/>
              </a:ext>
            </a:extLst>
          </p:cNvPr>
          <p:cNvSpPr/>
          <p:nvPr/>
        </p:nvSpPr>
        <p:spPr>
          <a:xfrm>
            <a:off x="4427906" y="4736992"/>
            <a:ext cx="131721" cy="2743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7" name="Rectangle 46">
            <a:extLst>
              <a:ext uri="{FF2B5EF4-FFF2-40B4-BE49-F238E27FC236}">
                <a16:creationId xmlns:a16="http://schemas.microsoft.com/office/drawing/2014/main" id="{783A35DC-5DED-4D6C-A6D2-010F1A910243}"/>
              </a:ext>
            </a:extLst>
          </p:cNvPr>
          <p:cNvSpPr/>
          <p:nvPr/>
        </p:nvSpPr>
        <p:spPr>
          <a:xfrm>
            <a:off x="3215315" y="4566862"/>
            <a:ext cx="131721" cy="4444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8" name="Rectangle 47">
            <a:extLst>
              <a:ext uri="{FF2B5EF4-FFF2-40B4-BE49-F238E27FC236}">
                <a16:creationId xmlns:a16="http://schemas.microsoft.com/office/drawing/2014/main" id="{84CB5BB9-ABF2-47C0-8233-4EC900B65E8C}"/>
              </a:ext>
            </a:extLst>
          </p:cNvPr>
          <p:cNvSpPr/>
          <p:nvPr/>
        </p:nvSpPr>
        <p:spPr>
          <a:xfrm>
            <a:off x="7257285" y="4096914"/>
            <a:ext cx="131720" cy="914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9" name="Rectangle 48">
            <a:extLst>
              <a:ext uri="{FF2B5EF4-FFF2-40B4-BE49-F238E27FC236}">
                <a16:creationId xmlns:a16="http://schemas.microsoft.com/office/drawing/2014/main" id="{9F49998C-EC81-4DB9-9737-63F522549354}"/>
              </a:ext>
            </a:extLst>
          </p:cNvPr>
          <p:cNvSpPr/>
          <p:nvPr/>
        </p:nvSpPr>
        <p:spPr>
          <a:xfrm>
            <a:off x="7055193" y="3910018"/>
            <a:ext cx="131720" cy="11012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50" name="Straight Connector 49">
            <a:extLst>
              <a:ext uri="{FF2B5EF4-FFF2-40B4-BE49-F238E27FC236}">
                <a16:creationId xmlns:a16="http://schemas.microsoft.com/office/drawing/2014/main" id="{071DC324-DB77-440B-B691-15366F63C3D3}"/>
              </a:ext>
            </a:extLst>
          </p:cNvPr>
          <p:cNvCxnSpPr>
            <a:cxnSpLocks/>
          </p:cNvCxnSpPr>
          <p:nvPr/>
        </p:nvCxnSpPr>
        <p:spPr>
          <a:xfrm>
            <a:off x="856077" y="5012429"/>
            <a:ext cx="677344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264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7FA899-B14C-4FA3-B0AE-58181642EEDB}"/>
              </a:ext>
            </a:extLst>
          </p:cNvPr>
          <p:cNvPicPr>
            <a:picLocks noChangeAspect="1"/>
          </p:cNvPicPr>
          <p:nvPr/>
        </p:nvPicPr>
        <p:blipFill rotWithShape="1">
          <a:blip r:embed="rId3"/>
          <a:srcRect l="55518" t="3971" r="3201" b="8892"/>
          <a:stretch/>
        </p:blipFill>
        <p:spPr>
          <a:xfrm>
            <a:off x="6713035" y="900461"/>
            <a:ext cx="5032918" cy="4014439"/>
          </a:xfrm>
          <a:prstGeom prst="rect">
            <a:avLst/>
          </a:prstGeom>
        </p:spPr>
      </p:pic>
      <p:pic>
        <p:nvPicPr>
          <p:cNvPr id="4" name="Picture 3">
            <a:extLst>
              <a:ext uri="{FF2B5EF4-FFF2-40B4-BE49-F238E27FC236}">
                <a16:creationId xmlns:a16="http://schemas.microsoft.com/office/drawing/2014/main" id="{33575597-D451-4936-BC7D-EF990966D108}"/>
              </a:ext>
            </a:extLst>
          </p:cNvPr>
          <p:cNvPicPr>
            <a:picLocks noChangeAspect="1"/>
          </p:cNvPicPr>
          <p:nvPr/>
        </p:nvPicPr>
        <p:blipFill rotWithShape="1">
          <a:blip r:embed="rId3"/>
          <a:srcRect l="5155" t="3971" r="52317" b="8892"/>
          <a:stretch/>
        </p:blipFill>
        <p:spPr>
          <a:xfrm>
            <a:off x="390525" y="900461"/>
            <a:ext cx="5185083" cy="4014439"/>
          </a:xfrm>
          <a:prstGeom prst="rect">
            <a:avLst/>
          </a:prstGeom>
        </p:spPr>
      </p:pic>
      <p:sp>
        <p:nvSpPr>
          <p:cNvPr id="5" name="TextBox 4">
            <a:extLst>
              <a:ext uri="{FF2B5EF4-FFF2-40B4-BE49-F238E27FC236}">
                <a16:creationId xmlns:a16="http://schemas.microsoft.com/office/drawing/2014/main" id="{A7DCB84F-EB5B-4B35-9BE2-05824C890A1C}"/>
              </a:ext>
            </a:extLst>
          </p:cNvPr>
          <p:cNvSpPr txBox="1"/>
          <p:nvPr/>
        </p:nvSpPr>
        <p:spPr>
          <a:xfrm>
            <a:off x="32997" y="5525202"/>
            <a:ext cx="6063003" cy="446276"/>
          </a:xfrm>
          <a:prstGeom prst="rect">
            <a:avLst/>
          </a:prstGeom>
          <a:noFill/>
        </p:spPr>
        <p:txBody>
          <a:bodyPr wrap="square" rtlCol="0">
            <a:spAutoFit/>
          </a:bodyPr>
          <a:lstStyle/>
          <a:p>
            <a:pPr algn="ctr"/>
            <a:r>
              <a:rPr lang="en-CA" sz="2300" dirty="0"/>
              <a:t>No difference between the three treatments.</a:t>
            </a:r>
            <a:endParaRPr sz="2300" dirty="0"/>
          </a:p>
        </p:txBody>
      </p:sp>
      <p:sp>
        <p:nvSpPr>
          <p:cNvPr id="6" name="TextBox 5">
            <a:extLst>
              <a:ext uri="{FF2B5EF4-FFF2-40B4-BE49-F238E27FC236}">
                <a16:creationId xmlns:a16="http://schemas.microsoft.com/office/drawing/2014/main" id="{8F4B050E-0E55-48EA-99AC-59F9225D32EF}"/>
              </a:ext>
            </a:extLst>
          </p:cNvPr>
          <p:cNvSpPr txBox="1"/>
          <p:nvPr/>
        </p:nvSpPr>
        <p:spPr>
          <a:xfrm>
            <a:off x="6713035" y="5525202"/>
            <a:ext cx="5032918" cy="446276"/>
          </a:xfrm>
          <a:prstGeom prst="rect">
            <a:avLst/>
          </a:prstGeom>
          <a:noFill/>
        </p:spPr>
        <p:txBody>
          <a:bodyPr wrap="square" rtlCol="0">
            <a:spAutoFit/>
          </a:bodyPr>
          <a:lstStyle/>
          <a:p>
            <a:pPr algn="ctr"/>
            <a:r>
              <a:rPr lang="en-CA" sz="2300" dirty="0"/>
              <a:t>Actually, they are quite different.</a:t>
            </a:r>
            <a:endParaRPr sz="2300" dirty="0"/>
          </a:p>
        </p:txBody>
      </p:sp>
      <p:sp>
        <p:nvSpPr>
          <p:cNvPr id="7" name="TextBox 6">
            <a:extLst>
              <a:ext uri="{FF2B5EF4-FFF2-40B4-BE49-F238E27FC236}">
                <a16:creationId xmlns:a16="http://schemas.microsoft.com/office/drawing/2014/main" id="{D14B246C-AC30-49A0-8CD3-92B915289807}"/>
              </a:ext>
            </a:extLst>
          </p:cNvPr>
          <p:cNvSpPr txBox="1"/>
          <p:nvPr/>
        </p:nvSpPr>
        <p:spPr>
          <a:xfrm>
            <a:off x="850753" y="4948234"/>
            <a:ext cx="1201072" cy="323165"/>
          </a:xfrm>
          <a:prstGeom prst="rect">
            <a:avLst/>
          </a:prstGeom>
          <a:noFill/>
        </p:spPr>
        <p:txBody>
          <a:bodyPr wrap="square" rtlCol="0">
            <a:spAutoFit/>
          </a:bodyPr>
          <a:lstStyle/>
          <a:p>
            <a:pPr algn="ctr"/>
            <a:r>
              <a:rPr lang="en-CA" sz="1500" dirty="0">
                <a:solidFill>
                  <a:schemeClr val="bg1">
                    <a:lumMod val="50000"/>
                  </a:schemeClr>
                </a:solidFill>
              </a:rPr>
              <a:t>Treatment 1</a:t>
            </a:r>
            <a:endParaRPr sz="1500" dirty="0">
              <a:solidFill>
                <a:schemeClr val="bg1">
                  <a:lumMod val="50000"/>
                </a:schemeClr>
              </a:solidFill>
            </a:endParaRPr>
          </a:p>
        </p:txBody>
      </p:sp>
      <p:sp>
        <p:nvSpPr>
          <p:cNvPr id="8" name="TextBox 7">
            <a:extLst>
              <a:ext uri="{FF2B5EF4-FFF2-40B4-BE49-F238E27FC236}">
                <a16:creationId xmlns:a16="http://schemas.microsoft.com/office/drawing/2014/main" id="{22B4F8DD-1C9E-4F4A-B608-81E6061DDC4B}"/>
              </a:ext>
            </a:extLst>
          </p:cNvPr>
          <p:cNvSpPr txBox="1"/>
          <p:nvPr/>
        </p:nvSpPr>
        <p:spPr>
          <a:xfrm>
            <a:off x="2276476" y="4948234"/>
            <a:ext cx="1201072" cy="323165"/>
          </a:xfrm>
          <a:prstGeom prst="rect">
            <a:avLst/>
          </a:prstGeom>
          <a:noFill/>
        </p:spPr>
        <p:txBody>
          <a:bodyPr wrap="square" rtlCol="0">
            <a:spAutoFit/>
          </a:bodyPr>
          <a:lstStyle/>
          <a:p>
            <a:pPr algn="ctr"/>
            <a:r>
              <a:rPr lang="en-CA" sz="1500" dirty="0">
                <a:solidFill>
                  <a:schemeClr val="bg1">
                    <a:lumMod val="50000"/>
                  </a:schemeClr>
                </a:solidFill>
              </a:rPr>
              <a:t>Treatment 2</a:t>
            </a:r>
            <a:endParaRPr sz="1500" dirty="0">
              <a:solidFill>
                <a:schemeClr val="bg1">
                  <a:lumMod val="50000"/>
                </a:schemeClr>
              </a:solidFill>
            </a:endParaRPr>
          </a:p>
        </p:txBody>
      </p:sp>
      <p:sp>
        <p:nvSpPr>
          <p:cNvPr id="9" name="TextBox 8">
            <a:extLst>
              <a:ext uri="{FF2B5EF4-FFF2-40B4-BE49-F238E27FC236}">
                <a16:creationId xmlns:a16="http://schemas.microsoft.com/office/drawing/2014/main" id="{EFF009F2-95DD-42B1-9B01-45C400C76404}"/>
              </a:ext>
            </a:extLst>
          </p:cNvPr>
          <p:cNvSpPr txBox="1"/>
          <p:nvPr/>
        </p:nvSpPr>
        <p:spPr>
          <a:xfrm>
            <a:off x="3702199" y="4948234"/>
            <a:ext cx="1201072" cy="323165"/>
          </a:xfrm>
          <a:prstGeom prst="rect">
            <a:avLst/>
          </a:prstGeom>
          <a:noFill/>
        </p:spPr>
        <p:txBody>
          <a:bodyPr wrap="square" rtlCol="0">
            <a:spAutoFit/>
          </a:bodyPr>
          <a:lstStyle/>
          <a:p>
            <a:pPr algn="ctr"/>
            <a:r>
              <a:rPr lang="en-CA" sz="1500" dirty="0">
                <a:solidFill>
                  <a:schemeClr val="bg1">
                    <a:lumMod val="50000"/>
                  </a:schemeClr>
                </a:solidFill>
              </a:rPr>
              <a:t>Treatment 3</a:t>
            </a:r>
            <a:endParaRPr sz="1500" dirty="0">
              <a:solidFill>
                <a:schemeClr val="bg1">
                  <a:lumMod val="50000"/>
                </a:schemeClr>
              </a:solidFill>
            </a:endParaRPr>
          </a:p>
        </p:txBody>
      </p:sp>
      <p:sp>
        <p:nvSpPr>
          <p:cNvPr id="10" name="TextBox 9">
            <a:extLst>
              <a:ext uri="{FF2B5EF4-FFF2-40B4-BE49-F238E27FC236}">
                <a16:creationId xmlns:a16="http://schemas.microsoft.com/office/drawing/2014/main" id="{FD936225-DBDC-40FE-9B8B-1223F868DB77}"/>
              </a:ext>
            </a:extLst>
          </p:cNvPr>
          <p:cNvSpPr txBox="1"/>
          <p:nvPr/>
        </p:nvSpPr>
        <p:spPr>
          <a:xfrm>
            <a:off x="7072682" y="4948234"/>
            <a:ext cx="1201072" cy="323165"/>
          </a:xfrm>
          <a:prstGeom prst="rect">
            <a:avLst/>
          </a:prstGeom>
          <a:noFill/>
        </p:spPr>
        <p:txBody>
          <a:bodyPr wrap="square" rtlCol="0">
            <a:spAutoFit/>
          </a:bodyPr>
          <a:lstStyle/>
          <a:p>
            <a:pPr algn="ctr"/>
            <a:r>
              <a:rPr lang="en-CA" sz="1500" dirty="0">
                <a:solidFill>
                  <a:schemeClr val="bg1">
                    <a:lumMod val="50000"/>
                  </a:schemeClr>
                </a:solidFill>
              </a:rPr>
              <a:t>Treatment 1</a:t>
            </a:r>
            <a:endParaRPr sz="1500" dirty="0">
              <a:solidFill>
                <a:schemeClr val="bg1">
                  <a:lumMod val="50000"/>
                </a:schemeClr>
              </a:solidFill>
            </a:endParaRPr>
          </a:p>
        </p:txBody>
      </p:sp>
      <p:sp>
        <p:nvSpPr>
          <p:cNvPr id="11" name="TextBox 10">
            <a:extLst>
              <a:ext uri="{FF2B5EF4-FFF2-40B4-BE49-F238E27FC236}">
                <a16:creationId xmlns:a16="http://schemas.microsoft.com/office/drawing/2014/main" id="{0A9A4C0B-0473-4434-9C18-128A4953CC04}"/>
              </a:ext>
            </a:extLst>
          </p:cNvPr>
          <p:cNvSpPr txBox="1"/>
          <p:nvPr/>
        </p:nvSpPr>
        <p:spPr>
          <a:xfrm>
            <a:off x="8498405" y="4948234"/>
            <a:ext cx="1201072" cy="323165"/>
          </a:xfrm>
          <a:prstGeom prst="rect">
            <a:avLst/>
          </a:prstGeom>
          <a:noFill/>
        </p:spPr>
        <p:txBody>
          <a:bodyPr wrap="square" rtlCol="0">
            <a:spAutoFit/>
          </a:bodyPr>
          <a:lstStyle/>
          <a:p>
            <a:pPr algn="ctr"/>
            <a:r>
              <a:rPr lang="en-CA" sz="1500" dirty="0">
                <a:solidFill>
                  <a:schemeClr val="bg1">
                    <a:lumMod val="50000"/>
                  </a:schemeClr>
                </a:solidFill>
              </a:rPr>
              <a:t>Treatment 2</a:t>
            </a:r>
            <a:endParaRPr sz="1500" dirty="0">
              <a:solidFill>
                <a:schemeClr val="bg1">
                  <a:lumMod val="50000"/>
                </a:schemeClr>
              </a:solidFill>
            </a:endParaRPr>
          </a:p>
        </p:txBody>
      </p:sp>
      <p:sp>
        <p:nvSpPr>
          <p:cNvPr id="12" name="TextBox 11">
            <a:extLst>
              <a:ext uri="{FF2B5EF4-FFF2-40B4-BE49-F238E27FC236}">
                <a16:creationId xmlns:a16="http://schemas.microsoft.com/office/drawing/2014/main" id="{EACB8F1A-43E6-49F8-8DC9-8B8C5E610C71}"/>
              </a:ext>
            </a:extLst>
          </p:cNvPr>
          <p:cNvSpPr txBox="1"/>
          <p:nvPr/>
        </p:nvSpPr>
        <p:spPr>
          <a:xfrm>
            <a:off x="9924128" y="4948234"/>
            <a:ext cx="1201072" cy="323165"/>
          </a:xfrm>
          <a:prstGeom prst="rect">
            <a:avLst/>
          </a:prstGeom>
          <a:noFill/>
        </p:spPr>
        <p:txBody>
          <a:bodyPr wrap="square" rtlCol="0">
            <a:spAutoFit/>
          </a:bodyPr>
          <a:lstStyle/>
          <a:p>
            <a:pPr algn="ctr"/>
            <a:r>
              <a:rPr lang="en-CA" sz="1500" dirty="0">
                <a:solidFill>
                  <a:schemeClr val="bg1">
                    <a:lumMod val="50000"/>
                  </a:schemeClr>
                </a:solidFill>
              </a:rPr>
              <a:t>Treatment 3</a:t>
            </a:r>
            <a:endParaRPr sz="1500" dirty="0">
              <a:solidFill>
                <a:schemeClr val="bg1">
                  <a:lumMod val="50000"/>
                </a:schemeClr>
              </a:solidFill>
            </a:endParaRPr>
          </a:p>
        </p:txBody>
      </p:sp>
      <p:sp>
        <p:nvSpPr>
          <p:cNvPr id="13" name="TextBox 12">
            <a:extLst>
              <a:ext uri="{FF2B5EF4-FFF2-40B4-BE49-F238E27FC236}">
                <a16:creationId xmlns:a16="http://schemas.microsoft.com/office/drawing/2014/main" id="{B01AB694-A878-4D0D-8EB5-E1BB2A0ADD4D}"/>
              </a:ext>
            </a:extLst>
          </p:cNvPr>
          <p:cNvSpPr txBox="1"/>
          <p:nvPr/>
        </p:nvSpPr>
        <p:spPr>
          <a:xfrm>
            <a:off x="294822" y="447576"/>
            <a:ext cx="1511676" cy="323165"/>
          </a:xfrm>
          <a:prstGeom prst="rect">
            <a:avLst/>
          </a:prstGeom>
          <a:noFill/>
        </p:spPr>
        <p:txBody>
          <a:bodyPr wrap="square" rtlCol="0">
            <a:spAutoFit/>
          </a:bodyPr>
          <a:lstStyle/>
          <a:p>
            <a:r>
              <a:rPr lang="en-CA" sz="1500" dirty="0">
                <a:solidFill>
                  <a:schemeClr val="bg1">
                    <a:lumMod val="50000"/>
                  </a:schemeClr>
                </a:solidFill>
              </a:rPr>
              <a:t>Recovery Rate</a:t>
            </a:r>
            <a:endParaRPr sz="1500" dirty="0">
              <a:solidFill>
                <a:schemeClr val="bg1">
                  <a:lumMod val="50000"/>
                </a:schemeClr>
              </a:solidFill>
            </a:endParaRPr>
          </a:p>
        </p:txBody>
      </p:sp>
      <p:sp>
        <p:nvSpPr>
          <p:cNvPr id="14" name="TextBox 13">
            <a:extLst>
              <a:ext uri="{FF2B5EF4-FFF2-40B4-BE49-F238E27FC236}">
                <a16:creationId xmlns:a16="http://schemas.microsoft.com/office/drawing/2014/main" id="{B5E90603-A762-4DA3-8710-0F94788DE2EF}"/>
              </a:ext>
            </a:extLst>
          </p:cNvPr>
          <p:cNvSpPr txBox="1"/>
          <p:nvPr/>
        </p:nvSpPr>
        <p:spPr>
          <a:xfrm>
            <a:off x="6613846" y="447576"/>
            <a:ext cx="1511676" cy="323165"/>
          </a:xfrm>
          <a:prstGeom prst="rect">
            <a:avLst/>
          </a:prstGeom>
          <a:noFill/>
        </p:spPr>
        <p:txBody>
          <a:bodyPr wrap="square" rtlCol="0">
            <a:spAutoFit/>
          </a:bodyPr>
          <a:lstStyle/>
          <a:p>
            <a:r>
              <a:rPr lang="en-CA" sz="1500" dirty="0">
                <a:solidFill>
                  <a:schemeClr val="bg1">
                    <a:lumMod val="50000"/>
                  </a:schemeClr>
                </a:solidFill>
              </a:rPr>
              <a:t>Recovery Rate</a:t>
            </a:r>
            <a:endParaRPr sz="1500" dirty="0">
              <a:solidFill>
                <a:schemeClr val="bg1">
                  <a:lumMod val="50000"/>
                </a:schemeClr>
              </a:solidFill>
            </a:endParaRPr>
          </a:p>
        </p:txBody>
      </p:sp>
    </p:spTree>
    <p:extLst>
      <p:ext uri="{BB962C8B-B14F-4D97-AF65-F5344CB8AC3E}">
        <p14:creationId xmlns:p14="http://schemas.microsoft.com/office/powerpoint/2010/main" val="377516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1" grpId="0"/>
      <p:bldP spid="1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039C212-AD3E-4C79-B462-184554A715D2}"/>
              </a:ext>
            </a:extLst>
          </p:cNvPr>
          <p:cNvGrpSpPr/>
          <p:nvPr/>
        </p:nvGrpSpPr>
        <p:grpSpPr>
          <a:xfrm>
            <a:off x="6242288" y="2673852"/>
            <a:ext cx="1703984" cy="1789159"/>
            <a:chOff x="9594850" y="2298700"/>
            <a:chExt cx="2044700" cy="2233611"/>
          </a:xfrm>
        </p:grpSpPr>
        <p:pic>
          <p:nvPicPr>
            <p:cNvPr id="32" name="Picture 31">
              <a:extLst>
                <a:ext uri="{FF2B5EF4-FFF2-40B4-BE49-F238E27FC236}">
                  <a16:creationId xmlns:a16="http://schemas.microsoft.com/office/drawing/2014/main" id="{C41DDF8E-8F03-4F60-B38C-003555F02107}"/>
                </a:ext>
              </a:extLst>
            </p:cNvPr>
            <p:cNvPicPr>
              <a:picLocks noChangeAspect="1"/>
            </p:cNvPicPr>
            <p:nvPr/>
          </p:nvPicPr>
          <p:blipFill>
            <a:blip r:embed="rId3">
              <a:clrChange>
                <a:clrFrom>
                  <a:srgbClr val="FAFAFA"/>
                </a:clrFrom>
                <a:clrTo>
                  <a:srgbClr val="FAFAFA">
                    <a:alpha val="0"/>
                  </a:srgbClr>
                </a:clrTo>
              </a:clrChange>
            </a:blip>
            <a:stretch>
              <a:fillRect/>
            </a:stretch>
          </p:blipFill>
          <p:spPr>
            <a:xfrm>
              <a:off x="9594850" y="2298700"/>
              <a:ext cx="2044700" cy="1943100"/>
            </a:xfrm>
            <a:prstGeom prst="rect">
              <a:avLst/>
            </a:prstGeom>
          </p:spPr>
        </p:pic>
        <p:pic>
          <p:nvPicPr>
            <p:cNvPr id="33" name="Picture 32">
              <a:extLst>
                <a:ext uri="{FF2B5EF4-FFF2-40B4-BE49-F238E27FC236}">
                  <a16:creationId xmlns:a16="http://schemas.microsoft.com/office/drawing/2014/main" id="{7007C1EE-2214-44F9-93EE-58A953DF593B}"/>
                </a:ext>
              </a:extLst>
            </p:cNvPr>
            <p:cNvPicPr>
              <a:picLocks noChangeAspect="1"/>
            </p:cNvPicPr>
            <p:nvPr/>
          </p:nvPicPr>
          <p:blipFill>
            <a:blip r:embed="rId4">
              <a:clrChange>
                <a:clrFrom>
                  <a:srgbClr val="FAFAFA"/>
                </a:clrFrom>
                <a:clrTo>
                  <a:srgbClr val="FAFAFA">
                    <a:alpha val="0"/>
                  </a:srgbClr>
                </a:clrTo>
              </a:clrChange>
            </a:blip>
            <a:stretch>
              <a:fillRect/>
            </a:stretch>
          </p:blipFill>
          <p:spPr>
            <a:xfrm>
              <a:off x="10091933" y="3227386"/>
              <a:ext cx="1136261" cy="1304925"/>
            </a:xfrm>
            <a:prstGeom prst="rect">
              <a:avLst/>
            </a:prstGeom>
          </p:spPr>
        </p:pic>
      </p:grpSp>
      <p:sp>
        <p:nvSpPr>
          <p:cNvPr id="34" name="TextBox 33">
            <a:extLst>
              <a:ext uri="{FF2B5EF4-FFF2-40B4-BE49-F238E27FC236}">
                <a16:creationId xmlns:a16="http://schemas.microsoft.com/office/drawing/2014/main" id="{24987F6C-E357-4E79-998A-143A53825EEA}"/>
              </a:ext>
            </a:extLst>
          </p:cNvPr>
          <p:cNvSpPr txBox="1"/>
          <p:nvPr/>
        </p:nvSpPr>
        <p:spPr>
          <a:xfrm>
            <a:off x="9241087" y="3165448"/>
            <a:ext cx="2950912" cy="553998"/>
          </a:xfrm>
          <a:prstGeom prst="rect">
            <a:avLst/>
          </a:prstGeom>
          <a:noFill/>
        </p:spPr>
        <p:txBody>
          <a:bodyPr wrap="square" rtlCol="0">
            <a:spAutoFit/>
          </a:bodyPr>
          <a:lstStyle/>
          <a:p>
            <a:r>
              <a:rPr lang="en-CA" sz="3000" b="1" dirty="0"/>
              <a:t>Interpretation </a:t>
            </a:r>
            <a:r>
              <a:rPr lang="en-CA" sz="3000" b="1" dirty="0">
                <a:solidFill>
                  <a:schemeClr val="bg1"/>
                </a:solidFill>
              </a:rPr>
              <a:t>2</a:t>
            </a:r>
            <a:endParaRPr sz="3000" dirty="0">
              <a:solidFill>
                <a:schemeClr val="bg1"/>
              </a:solidFill>
            </a:endParaRPr>
          </a:p>
        </p:txBody>
      </p:sp>
      <p:pic>
        <p:nvPicPr>
          <p:cNvPr id="35" name="Picture 34">
            <a:extLst>
              <a:ext uri="{FF2B5EF4-FFF2-40B4-BE49-F238E27FC236}">
                <a16:creationId xmlns:a16="http://schemas.microsoft.com/office/drawing/2014/main" id="{6A33C399-D89B-4936-88C6-0752294E2B1C}"/>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4510606" y="3165448"/>
            <a:ext cx="1095112" cy="553998"/>
          </a:xfrm>
          <a:prstGeom prst="rect">
            <a:avLst/>
          </a:prstGeom>
        </p:spPr>
      </p:pic>
      <p:pic>
        <p:nvPicPr>
          <p:cNvPr id="36" name="Picture 35">
            <a:extLst>
              <a:ext uri="{FF2B5EF4-FFF2-40B4-BE49-F238E27FC236}">
                <a16:creationId xmlns:a16="http://schemas.microsoft.com/office/drawing/2014/main" id="{646A46CD-2309-4994-8F00-4F3C270856C6}"/>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8161366" y="3165448"/>
            <a:ext cx="1095112" cy="553998"/>
          </a:xfrm>
          <a:prstGeom prst="rect">
            <a:avLst/>
          </a:prstGeom>
        </p:spPr>
      </p:pic>
      <p:pic>
        <p:nvPicPr>
          <p:cNvPr id="39" name="Picture 38">
            <a:extLst>
              <a:ext uri="{FF2B5EF4-FFF2-40B4-BE49-F238E27FC236}">
                <a16:creationId xmlns:a16="http://schemas.microsoft.com/office/drawing/2014/main" id="{B7768A58-E2FB-4DE1-918B-578DA5953000}"/>
              </a:ext>
            </a:extLst>
          </p:cNvPr>
          <p:cNvPicPr>
            <a:picLocks noChangeAspect="1"/>
          </p:cNvPicPr>
          <p:nvPr/>
        </p:nvPicPr>
        <p:blipFill>
          <a:blip r:embed="rId6">
            <a:clrChange>
              <a:clrFrom>
                <a:srgbClr val="FAFAFA"/>
              </a:clrFrom>
              <a:clrTo>
                <a:srgbClr val="FAFAFA">
                  <a:alpha val="0"/>
                </a:srgbClr>
              </a:clrTo>
            </a:clrChange>
          </a:blip>
          <a:stretch>
            <a:fillRect/>
          </a:stretch>
        </p:blipFill>
        <p:spPr>
          <a:xfrm>
            <a:off x="2217878" y="2462084"/>
            <a:ext cx="2044929" cy="1960726"/>
          </a:xfrm>
          <a:prstGeom prst="rect">
            <a:avLst/>
          </a:prstGeom>
        </p:spPr>
      </p:pic>
      <p:pic>
        <p:nvPicPr>
          <p:cNvPr id="40" name="Picture 39">
            <a:extLst>
              <a:ext uri="{FF2B5EF4-FFF2-40B4-BE49-F238E27FC236}">
                <a16:creationId xmlns:a16="http://schemas.microsoft.com/office/drawing/2014/main" id="{A26B915E-895B-4C5D-BAA4-4A84FCB04945}"/>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1087913" y="3125107"/>
            <a:ext cx="1095112" cy="553998"/>
          </a:xfrm>
          <a:prstGeom prst="rect">
            <a:avLst/>
          </a:prstGeom>
        </p:spPr>
      </p:pic>
      <p:sp>
        <p:nvSpPr>
          <p:cNvPr id="41" name="TextBox 40">
            <a:extLst>
              <a:ext uri="{FF2B5EF4-FFF2-40B4-BE49-F238E27FC236}">
                <a16:creationId xmlns:a16="http://schemas.microsoft.com/office/drawing/2014/main" id="{4ED876CA-B4BF-4760-9EA1-CE9F84DA5746}"/>
              </a:ext>
            </a:extLst>
          </p:cNvPr>
          <p:cNvSpPr txBox="1"/>
          <p:nvPr/>
        </p:nvSpPr>
        <p:spPr>
          <a:xfrm>
            <a:off x="2109309" y="4304148"/>
            <a:ext cx="2153497" cy="446276"/>
          </a:xfrm>
          <a:prstGeom prst="rect">
            <a:avLst/>
          </a:prstGeom>
          <a:noFill/>
        </p:spPr>
        <p:txBody>
          <a:bodyPr wrap="square" rtlCol="0">
            <a:spAutoFit/>
          </a:bodyPr>
          <a:lstStyle/>
          <a:p>
            <a:pPr algn="ctr"/>
            <a:r>
              <a:rPr lang="en-CA" sz="2300" dirty="0"/>
              <a:t>Data Scientists</a:t>
            </a:r>
            <a:endParaRPr sz="2300" dirty="0"/>
          </a:p>
        </p:txBody>
      </p:sp>
      <p:sp>
        <p:nvSpPr>
          <p:cNvPr id="43" name="TextBox 42">
            <a:extLst>
              <a:ext uri="{FF2B5EF4-FFF2-40B4-BE49-F238E27FC236}">
                <a16:creationId xmlns:a16="http://schemas.microsoft.com/office/drawing/2014/main" id="{A97BF84E-08CC-4764-A5BB-4DD68727FAED}"/>
              </a:ext>
            </a:extLst>
          </p:cNvPr>
          <p:cNvSpPr txBox="1"/>
          <p:nvPr/>
        </p:nvSpPr>
        <p:spPr>
          <a:xfrm>
            <a:off x="-367555" y="3125107"/>
            <a:ext cx="1808618" cy="553998"/>
          </a:xfrm>
          <a:prstGeom prst="rect">
            <a:avLst/>
          </a:prstGeom>
          <a:noFill/>
        </p:spPr>
        <p:txBody>
          <a:bodyPr wrap="square" rtlCol="0">
            <a:spAutoFit/>
          </a:bodyPr>
          <a:lstStyle/>
          <a:p>
            <a:pPr algn="ctr"/>
            <a:r>
              <a:rPr lang="en-CA" sz="3000" b="1" dirty="0"/>
              <a:t>Data</a:t>
            </a:r>
            <a:endParaRPr sz="3000" dirty="0"/>
          </a:p>
        </p:txBody>
      </p:sp>
      <p:sp>
        <p:nvSpPr>
          <p:cNvPr id="17" name="TextBox 16">
            <a:extLst>
              <a:ext uri="{FF2B5EF4-FFF2-40B4-BE49-F238E27FC236}">
                <a16:creationId xmlns:a16="http://schemas.microsoft.com/office/drawing/2014/main" id="{90DCF8AA-78DA-4C8A-A647-08FD2688732B}"/>
              </a:ext>
            </a:extLst>
          </p:cNvPr>
          <p:cNvSpPr txBox="1"/>
          <p:nvPr/>
        </p:nvSpPr>
        <p:spPr>
          <a:xfrm>
            <a:off x="3971193" y="2769971"/>
            <a:ext cx="2153497" cy="446276"/>
          </a:xfrm>
          <a:prstGeom prst="rect">
            <a:avLst/>
          </a:prstGeom>
          <a:noFill/>
        </p:spPr>
        <p:txBody>
          <a:bodyPr wrap="square" rtlCol="0">
            <a:spAutoFit/>
          </a:bodyPr>
          <a:lstStyle/>
          <a:p>
            <a:pPr algn="ctr"/>
            <a:r>
              <a:rPr lang="en-CA" sz="2300" dirty="0"/>
              <a:t>Visualization </a:t>
            </a:r>
            <a:r>
              <a:rPr lang="en-CA" sz="2300" dirty="0">
                <a:solidFill>
                  <a:schemeClr val="bg1"/>
                </a:solidFill>
              </a:rPr>
              <a:t>2</a:t>
            </a:r>
            <a:endParaRPr sz="2300" dirty="0">
              <a:solidFill>
                <a:schemeClr val="bg1"/>
              </a:solidFill>
            </a:endParaRPr>
          </a:p>
        </p:txBody>
      </p:sp>
      <p:sp>
        <p:nvSpPr>
          <p:cNvPr id="37" name="TextBox 36">
            <a:extLst>
              <a:ext uri="{FF2B5EF4-FFF2-40B4-BE49-F238E27FC236}">
                <a16:creationId xmlns:a16="http://schemas.microsoft.com/office/drawing/2014/main" id="{AD291F3A-4E3E-457B-8D05-8FFD31D4735B}"/>
              </a:ext>
            </a:extLst>
          </p:cNvPr>
          <p:cNvSpPr txBox="1"/>
          <p:nvPr/>
        </p:nvSpPr>
        <p:spPr>
          <a:xfrm>
            <a:off x="6124690" y="4304148"/>
            <a:ext cx="2153497" cy="800219"/>
          </a:xfrm>
          <a:prstGeom prst="rect">
            <a:avLst/>
          </a:prstGeom>
          <a:noFill/>
        </p:spPr>
        <p:txBody>
          <a:bodyPr wrap="square" rtlCol="0">
            <a:spAutoFit/>
          </a:bodyPr>
          <a:lstStyle/>
          <a:p>
            <a:pPr algn="ctr"/>
            <a:r>
              <a:rPr lang="en-CA" sz="2300" dirty="0"/>
              <a:t>Information Consumer</a:t>
            </a:r>
            <a:endParaRPr sz="2300" dirty="0"/>
          </a:p>
        </p:txBody>
      </p:sp>
    </p:spTree>
    <p:extLst>
      <p:ext uri="{BB962C8B-B14F-4D97-AF65-F5344CB8AC3E}">
        <p14:creationId xmlns:p14="http://schemas.microsoft.com/office/powerpoint/2010/main" val="414820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1" grpId="0"/>
      <p:bldP spid="43" grpId="0"/>
      <p:bldP spid="17"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039C212-AD3E-4C79-B462-184554A715D2}"/>
              </a:ext>
            </a:extLst>
          </p:cNvPr>
          <p:cNvGrpSpPr/>
          <p:nvPr/>
        </p:nvGrpSpPr>
        <p:grpSpPr>
          <a:xfrm>
            <a:off x="6242288" y="2673852"/>
            <a:ext cx="1703984" cy="1789159"/>
            <a:chOff x="9594850" y="2298700"/>
            <a:chExt cx="2044700" cy="2233611"/>
          </a:xfrm>
        </p:grpSpPr>
        <p:pic>
          <p:nvPicPr>
            <p:cNvPr id="32" name="Picture 31">
              <a:extLst>
                <a:ext uri="{FF2B5EF4-FFF2-40B4-BE49-F238E27FC236}">
                  <a16:creationId xmlns:a16="http://schemas.microsoft.com/office/drawing/2014/main" id="{C41DDF8E-8F03-4F60-B38C-003555F02107}"/>
                </a:ext>
              </a:extLst>
            </p:cNvPr>
            <p:cNvPicPr>
              <a:picLocks noChangeAspect="1"/>
            </p:cNvPicPr>
            <p:nvPr/>
          </p:nvPicPr>
          <p:blipFill>
            <a:blip r:embed="rId3">
              <a:clrChange>
                <a:clrFrom>
                  <a:srgbClr val="FAFAFA"/>
                </a:clrFrom>
                <a:clrTo>
                  <a:srgbClr val="FAFAFA">
                    <a:alpha val="0"/>
                  </a:srgbClr>
                </a:clrTo>
              </a:clrChange>
            </a:blip>
            <a:stretch>
              <a:fillRect/>
            </a:stretch>
          </p:blipFill>
          <p:spPr>
            <a:xfrm>
              <a:off x="9594850" y="2298700"/>
              <a:ext cx="2044700" cy="1943100"/>
            </a:xfrm>
            <a:prstGeom prst="rect">
              <a:avLst/>
            </a:prstGeom>
          </p:spPr>
        </p:pic>
        <p:pic>
          <p:nvPicPr>
            <p:cNvPr id="33" name="Picture 32">
              <a:extLst>
                <a:ext uri="{FF2B5EF4-FFF2-40B4-BE49-F238E27FC236}">
                  <a16:creationId xmlns:a16="http://schemas.microsoft.com/office/drawing/2014/main" id="{7007C1EE-2214-44F9-93EE-58A953DF593B}"/>
                </a:ext>
              </a:extLst>
            </p:cNvPr>
            <p:cNvPicPr>
              <a:picLocks noChangeAspect="1"/>
            </p:cNvPicPr>
            <p:nvPr/>
          </p:nvPicPr>
          <p:blipFill>
            <a:blip r:embed="rId4">
              <a:clrChange>
                <a:clrFrom>
                  <a:srgbClr val="FAFAFA"/>
                </a:clrFrom>
                <a:clrTo>
                  <a:srgbClr val="FAFAFA">
                    <a:alpha val="0"/>
                  </a:srgbClr>
                </a:clrTo>
              </a:clrChange>
            </a:blip>
            <a:stretch>
              <a:fillRect/>
            </a:stretch>
          </p:blipFill>
          <p:spPr>
            <a:xfrm>
              <a:off x="10091933" y="3227386"/>
              <a:ext cx="1136261" cy="1304925"/>
            </a:xfrm>
            <a:prstGeom prst="rect">
              <a:avLst/>
            </a:prstGeom>
          </p:spPr>
        </p:pic>
      </p:grpSp>
      <p:sp>
        <p:nvSpPr>
          <p:cNvPr id="34" name="TextBox 33">
            <a:extLst>
              <a:ext uri="{FF2B5EF4-FFF2-40B4-BE49-F238E27FC236}">
                <a16:creationId xmlns:a16="http://schemas.microsoft.com/office/drawing/2014/main" id="{24987F6C-E357-4E79-998A-143A53825EEA}"/>
              </a:ext>
            </a:extLst>
          </p:cNvPr>
          <p:cNvSpPr txBox="1"/>
          <p:nvPr/>
        </p:nvSpPr>
        <p:spPr>
          <a:xfrm>
            <a:off x="9241087" y="3165448"/>
            <a:ext cx="2950912" cy="553998"/>
          </a:xfrm>
          <a:prstGeom prst="rect">
            <a:avLst/>
          </a:prstGeom>
          <a:noFill/>
        </p:spPr>
        <p:txBody>
          <a:bodyPr wrap="square" rtlCol="0">
            <a:spAutoFit/>
          </a:bodyPr>
          <a:lstStyle/>
          <a:p>
            <a:r>
              <a:rPr lang="en-CA" sz="3000" b="1" dirty="0"/>
              <a:t>Interpretation 2</a:t>
            </a:r>
            <a:endParaRPr sz="3000" dirty="0"/>
          </a:p>
        </p:txBody>
      </p:sp>
      <p:pic>
        <p:nvPicPr>
          <p:cNvPr id="35" name="Picture 34">
            <a:extLst>
              <a:ext uri="{FF2B5EF4-FFF2-40B4-BE49-F238E27FC236}">
                <a16:creationId xmlns:a16="http://schemas.microsoft.com/office/drawing/2014/main" id="{6A33C399-D89B-4936-88C6-0752294E2B1C}"/>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4510606" y="3165448"/>
            <a:ext cx="1095112" cy="553998"/>
          </a:xfrm>
          <a:prstGeom prst="rect">
            <a:avLst/>
          </a:prstGeom>
        </p:spPr>
      </p:pic>
      <p:pic>
        <p:nvPicPr>
          <p:cNvPr id="36" name="Picture 35">
            <a:extLst>
              <a:ext uri="{FF2B5EF4-FFF2-40B4-BE49-F238E27FC236}">
                <a16:creationId xmlns:a16="http://schemas.microsoft.com/office/drawing/2014/main" id="{646A46CD-2309-4994-8F00-4F3C270856C6}"/>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8161366" y="3165448"/>
            <a:ext cx="1095112" cy="553998"/>
          </a:xfrm>
          <a:prstGeom prst="rect">
            <a:avLst/>
          </a:prstGeom>
        </p:spPr>
      </p:pic>
      <p:pic>
        <p:nvPicPr>
          <p:cNvPr id="39" name="Picture 38">
            <a:extLst>
              <a:ext uri="{FF2B5EF4-FFF2-40B4-BE49-F238E27FC236}">
                <a16:creationId xmlns:a16="http://schemas.microsoft.com/office/drawing/2014/main" id="{B7768A58-E2FB-4DE1-918B-578DA5953000}"/>
              </a:ext>
            </a:extLst>
          </p:cNvPr>
          <p:cNvPicPr>
            <a:picLocks noChangeAspect="1"/>
          </p:cNvPicPr>
          <p:nvPr/>
        </p:nvPicPr>
        <p:blipFill>
          <a:blip r:embed="rId6">
            <a:clrChange>
              <a:clrFrom>
                <a:srgbClr val="FAFAFA"/>
              </a:clrFrom>
              <a:clrTo>
                <a:srgbClr val="FAFAFA">
                  <a:alpha val="0"/>
                </a:srgbClr>
              </a:clrTo>
            </a:clrChange>
          </a:blip>
          <a:stretch>
            <a:fillRect/>
          </a:stretch>
        </p:blipFill>
        <p:spPr>
          <a:xfrm>
            <a:off x="2217878" y="2462084"/>
            <a:ext cx="2044929" cy="1960726"/>
          </a:xfrm>
          <a:prstGeom prst="rect">
            <a:avLst/>
          </a:prstGeom>
        </p:spPr>
      </p:pic>
      <p:pic>
        <p:nvPicPr>
          <p:cNvPr id="40" name="Picture 39">
            <a:extLst>
              <a:ext uri="{FF2B5EF4-FFF2-40B4-BE49-F238E27FC236}">
                <a16:creationId xmlns:a16="http://schemas.microsoft.com/office/drawing/2014/main" id="{A26B915E-895B-4C5D-BAA4-4A84FCB04945}"/>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1087913" y="3125107"/>
            <a:ext cx="1095112" cy="553998"/>
          </a:xfrm>
          <a:prstGeom prst="rect">
            <a:avLst/>
          </a:prstGeom>
        </p:spPr>
      </p:pic>
      <p:sp>
        <p:nvSpPr>
          <p:cNvPr id="41" name="TextBox 40">
            <a:extLst>
              <a:ext uri="{FF2B5EF4-FFF2-40B4-BE49-F238E27FC236}">
                <a16:creationId xmlns:a16="http://schemas.microsoft.com/office/drawing/2014/main" id="{4ED876CA-B4BF-4760-9EA1-CE9F84DA5746}"/>
              </a:ext>
            </a:extLst>
          </p:cNvPr>
          <p:cNvSpPr txBox="1"/>
          <p:nvPr/>
        </p:nvSpPr>
        <p:spPr>
          <a:xfrm>
            <a:off x="2109309" y="4304148"/>
            <a:ext cx="2153497" cy="446276"/>
          </a:xfrm>
          <a:prstGeom prst="rect">
            <a:avLst/>
          </a:prstGeom>
          <a:noFill/>
        </p:spPr>
        <p:txBody>
          <a:bodyPr wrap="square" rtlCol="0">
            <a:spAutoFit/>
          </a:bodyPr>
          <a:lstStyle/>
          <a:p>
            <a:pPr algn="ctr"/>
            <a:r>
              <a:rPr lang="en-CA" sz="2300" dirty="0"/>
              <a:t>Data Scientists</a:t>
            </a:r>
            <a:endParaRPr sz="2300" dirty="0"/>
          </a:p>
        </p:txBody>
      </p:sp>
      <p:sp>
        <p:nvSpPr>
          <p:cNvPr id="43" name="TextBox 42">
            <a:extLst>
              <a:ext uri="{FF2B5EF4-FFF2-40B4-BE49-F238E27FC236}">
                <a16:creationId xmlns:a16="http://schemas.microsoft.com/office/drawing/2014/main" id="{A97BF84E-08CC-4764-A5BB-4DD68727FAED}"/>
              </a:ext>
            </a:extLst>
          </p:cNvPr>
          <p:cNvSpPr txBox="1"/>
          <p:nvPr/>
        </p:nvSpPr>
        <p:spPr>
          <a:xfrm>
            <a:off x="-367555" y="3125107"/>
            <a:ext cx="1808618" cy="553998"/>
          </a:xfrm>
          <a:prstGeom prst="rect">
            <a:avLst/>
          </a:prstGeom>
          <a:noFill/>
        </p:spPr>
        <p:txBody>
          <a:bodyPr wrap="square" rtlCol="0">
            <a:spAutoFit/>
          </a:bodyPr>
          <a:lstStyle/>
          <a:p>
            <a:pPr algn="ctr"/>
            <a:r>
              <a:rPr lang="en-CA" sz="3000" b="1" dirty="0"/>
              <a:t>Data</a:t>
            </a:r>
            <a:endParaRPr sz="3000" dirty="0"/>
          </a:p>
        </p:txBody>
      </p:sp>
      <p:sp>
        <p:nvSpPr>
          <p:cNvPr id="17" name="TextBox 16">
            <a:extLst>
              <a:ext uri="{FF2B5EF4-FFF2-40B4-BE49-F238E27FC236}">
                <a16:creationId xmlns:a16="http://schemas.microsoft.com/office/drawing/2014/main" id="{90DCF8AA-78DA-4C8A-A647-08FD2688732B}"/>
              </a:ext>
            </a:extLst>
          </p:cNvPr>
          <p:cNvSpPr txBox="1"/>
          <p:nvPr/>
        </p:nvSpPr>
        <p:spPr>
          <a:xfrm>
            <a:off x="3971193" y="2769971"/>
            <a:ext cx="2153497" cy="446276"/>
          </a:xfrm>
          <a:prstGeom prst="rect">
            <a:avLst/>
          </a:prstGeom>
          <a:noFill/>
        </p:spPr>
        <p:txBody>
          <a:bodyPr wrap="square" rtlCol="0">
            <a:spAutoFit/>
          </a:bodyPr>
          <a:lstStyle/>
          <a:p>
            <a:pPr algn="ctr"/>
            <a:r>
              <a:rPr lang="en-CA" sz="2300" dirty="0"/>
              <a:t>Visualization 2</a:t>
            </a:r>
            <a:endParaRPr sz="2300" dirty="0"/>
          </a:p>
        </p:txBody>
      </p:sp>
      <p:pic>
        <p:nvPicPr>
          <p:cNvPr id="21" name="Picture 20">
            <a:extLst>
              <a:ext uri="{FF2B5EF4-FFF2-40B4-BE49-F238E27FC236}">
                <a16:creationId xmlns:a16="http://schemas.microsoft.com/office/drawing/2014/main" id="{8978CBFB-FC4F-404B-A292-7B5011CA4A13}"/>
              </a:ext>
            </a:extLst>
          </p:cNvPr>
          <p:cNvPicPr>
            <a:picLocks noChangeAspect="1"/>
          </p:cNvPicPr>
          <p:nvPr/>
        </p:nvPicPr>
        <p:blipFill>
          <a:blip r:embed="rId5">
            <a:clrChange>
              <a:clrFrom>
                <a:srgbClr val="FAFAFA"/>
              </a:clrFrom>
              <a:clrTo>
                <a:srgbClr val="FAFAFA">
                  <a:alpha val="0"/>
                </a:srgbClr>
              </a:clrTo>
            </a:clrChange>
          </a:blip>
          <a:stretch>
            <a:fillRect/>
          </a:stretch>
        </p:blipFill>
        <p:spPr>
          <a:xfrm rot="1705537">
            <a:off x="4533168" y="5069087"/>
            <a:ext cx="1095112" cy="553998"/>
          </a:xfrm>
          <a:prstGeom prst="rect">
            <a:avLst/>
          </a:prstGeom>
        </p:spPr>
      </p:pic>
      <p:sp>
        <p:nvSpPr>
          <p:cNvPr id="23" name="TextBox 22">
            <a:extLst>
              <a:ext uri="{FF2B5EF4-FFF2-40B4-BE49-F238E27FC236}">
                <a16:creationId xmlns:a16="http://schemas.microsoft.com/office/drawing/2014/main" id="{4F47CD9F-B945-4D63-862C-72F254310244}"/>
              </a:ext>
            </a:extLst>
          </p:cNvPr>
          <p:cNvSpPr txBox="1"/>
          <p:nvPr/>
        </p:nvSpPr>
        <p:spPr>
          <a:xfrm>
            <a:off x="3942504" y="5726967"/>
            <a:ext cx="2153497" cy="446276"/>
          </a:xfrm>
          <a:prstGeom prst="rect">
            <a:avLst/>
          </a:prstGeom>
          <a:noFill/>
        </p:spPr>
        <p:txBody>
          <a:bodyPr wrap="square" rtlCol="0">
            <a:spAutoFit/>
          </a:bodyPr>
          <a:lstStyle/>
          <a:p>
            <a:pPr algn="ctr"/>
            <a:r>
              <a:rPr lang="en-CA" sz="2300" dirty="0"/>
              <a:t>Visualization 3</a:t>
            </a:r>
            <a:endParaRPr sz="2300" dirty="0"/>
          </a:p>
        </p:txBody>
      </p:sp>
      <p:pic>
        <p:nvPicPr>
          <p:cNvPr id="24" name="Picture 23">
            <a:extLst>
              <a:ext uri="{FF2B5EF4-FFF2-40B4-BE49-F238E27FC236}">
                <a16:creationId xmlns:a16="http://schemas.microsoft.com/office/drawing/2014/main" id="{2A24CCBE-1923-4774-A8ED-64D817D4C97D}"/>
              </a:ext>
            </a:extLst>
          </p:cNvPr>
          <p:cNvPicPr>
            <a:picLocks noChangeAspect="1"/>
          </p:cNvPicPr>
          <p:nvPr/>
        </p:nvPicPr>
        <p:blipFill>
          <a:blip r:embed="rId5">
            <a:clrChange>
              <a:clrFrom>
                <a:srgbClr val="FAFAFA"/>
              </a:clrFrom>
              <a:clrTo>
                <a:srgbClr val="FAFAFA">
                  <a:alpha val="0"/>
                </a:srgbClr>
              </a:clrTo>
            </a:clrChange>
          </a:blip>
          <a:stretch>
            <a:fillRect/>
          </a:stretch>
        </p:blipFill>
        <p:spPr>
          <a:xfrm rot="19365028">
            <a:off x="4318773" y="970663"/>
            <a:ext cx="1095112" cy="553998"/>
          </a:xfrm>
          <a:prstGeom prst="rect">
            <a:avLst/>
          </a:prstGeom>
        </p:spPr>
      </p:pic>
      <p:sp>
        <p:nvSpPr>
          <p:cNvPr id="28" name="TextBox 27">
            <a:extLst>
              <a:ext uri="{FF2B5EF4-FFF2-40B4-BE49-F238E27FC236}">
                <a16:creationId xmlns:a16="http://schemas.microsoft.com/office/drawing/2014/main" id="{86539037-F8A7-49EE-9971-FEFD9E86B402}"/>
              </a:ext>
            </a:extLst>
          </p:cNvPr>
          <p:cNvSpPr txBox="1"/>
          <p:nvPr/>
        </p:nvSpPr>
        <p:spPr>
          <a:xfrm>
            <a:off x="9241087" y="5449968"/>
            <a:ext cx="2950912" cy="553998"/>
          </a:xfrm>
          <a:prstGeom prst="rect">
            <a:avLst/>
          </a:prstGeom>
          <a:noFill/>
        </p:spPr>
        <p:txBody>
          <a:bodyPr wrap="square" rtlCol="0">
            <a:spAutoFit/>
          </a:bodyPr>
          <a:lstStyle/>
          <a:p>
            <a:r>
              <a:rPr lang="en-CA" sz="3000" b="1" dirty="0"/>
              <a:t>Interpretation 3</a:t>
            </a:r>
            <a:endParaRPr sz="3000" dirty="0"/>
          </a:p>
        </p:txBody>
      </p:sp>
      <p:pic>
        <p:nvPicPr>
          <p:cNvPr id="29" name="Picture 28">
            <a:extLst>
              <a:ext uri="{FF2B5EF4-FFF2-40B4-BE49-F238E27FC236}">
                <a16:creationId xmlns:a16="http://schemas.microsoft.com/office/drawing/2014/main" id="{ACDAC561-9E01-4524-9BDF-AD6DD51C6A80}"/>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8161366" y="5449968"/>
            <a:ext cx="1095112" cy="553998"/>
          </a:xfrm>
          <a:prstGeom prst="rect">
            <a:avLst/>
          </a:prstGeom>
        </p:spPr>
      </p:pic>
      <p:sp>
        <p:nvSpPr>
          <p:cNvPr id="30" name="TextBox 29">
            <a:extLst>
              <a:ext uri="{FF2B5EF4-FFF2-40B4-BE49-F238E27FC236}">
                <a16:creationId xmlns:a16="http://schemas.microsoft.com/office/drawing/2014/main" id="{A149F123-F542-4505-B3F9-B85033742A45}"/>
              </a:ext>
            </a:extLst>
          </p:cNvPr>
          <p:cNvSpPr txBox="1"/>
          <p:nvPr/>
        </p:nvSpPr>
        <p:spPr>
          <a:xfrm>
            <a:off x="9241087" y="886351"/>
            <a:ext cx="2713347" cy="553998"/>
          </a:xfrm>
          <a:prstGeom prst="rect">
            <a:avLst/>
          </a:prstGeom>
          <a:noFill/>
        </p:spPr>
        <p:txBody>
          <a:bodyPr wrap="square" rtlCol="0">
            <a:spAutoFit/>
          </a:bodyPr>
          <a:lstStyle/>
          <a:p>
            <a:r>
              <a:rPr lang="en-CA" sz="3000" b="1" dirty="0"/>
              <a:t>Interpretation 1</a:t>
            </a:r>
            <a:endParaRPr sz="3000" dirty="0"/>
          </a:p>
        </p:txBody>
      </p:sp>
      <p:pic>
        <p:nvPicPr>
          <p:cNvPr id="46" name="Picture 45">
            <a:extLst>
              <a:ext uri="{FF2B5EF4-FFF2-40B4-BE49-F238E27FC236}">
                <a16:creationId xmlns:a16="http://schemas.microsoft.com/office/drawing/2014/main" id="{903331B2-7F73-4DF5-A443-10EEA444B436}"/>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8161366" y="886351"/>
            <a:ext cx="1095112" cy="553998"/>
          </a:xfrm>
          <a:prstGeom prst="rect">
            <a:avLst/>
          </a:prstGeom>
        </p:spPr>
      </p:pic>
      <p:sp>
        <p:nvSpPr>
          <p:cNvPr id="48" name="TextBox 47">
            <a:extLst>
              <a:ext uri="{FF2B5EF4-FFF2-40B4-BE49-F238E27FC236}">
                <a16:creationId xmlns:a16="http://schemas.microsoft.com/office/drawing/2014/main" id="{C38A9F06-43DE-4F6B-AE69-7B0D828C973B}"/>
              </a:ext>
            </a:extLst>
          </p:cNvPr>
          <p:cNvSpPr txBox="1"/>
          <p:nvPr/>
        </p:nvSpPr>
        <p:spPr>
          <a:xfrm>
            <a:off x="3942503" y="435682"/>
            <a:ext cx="2153497" cy="446276"/>
          </a:xfrm>
          <a:prstGeom prst="rect">
            <a:avLst/>
          </a:prstGeom>
          <a:noFill/>
        </p:spPr>
        <p:txBody>
          <a:bodyPr wrap="square" rtlCol="0">
            <a:spAutoFit/>
          </a:bodyPr>
          <a:lstStyle/>
          <a:p>
            <a:pPr algn="ctr"/>
            <a:r>
              <a:rPr lang="en-CA" sz="2300" dirty="0"/>
              <a:t>Visualization 1</a:t>
            </a:r>
            <a:endParaRPr sz="2300" dirty="0"/>
          </a:p>
        </p:txBody>
      </p:sp>
      <p:pic>
        <p:nvPicPr>
          <p:cNvPr id="42" name="Picture 41">
            <a:extLst>
              <a:ext uri="{FF2B5EF4-FFF2-40B4-BE49-F238E27FC236}">
                <a16:creationId xmlns:a16="http://schemas.microsoft.com/office/drawing/2014/main" id="{6FE5FAF8-A203-4E85-9960-D39C0CB97DD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245620" y="419457"/>
            <a:ext cx="1819275" cy="1733550"/>
          </a:xfrm>
          <a:prstGeom prst="rect">
            <a:avLst/>
          </a:prstGeom>
        </p:spPr>
      </p:pic>
      <p:pic>
        <p:nvPicPr>
          <p:cNvPr id="44" name="Picture 43">
            <a:extLst>
              <a:ext uri="{FF2B5EF4-FFF2-40B4-BE49-F238E27FC236}">
                <a16:creationId xmlns:a16="http://schemas.microsoft.com/office/drawing/2014/main" id="{E3CAE273-08AD-4C5F-A4B2-06745CFCADA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364971" y="4883426"/>
            <a:ext cx="1562100" cy="1724025"/>
          </a:xfrm>
          <a:prstGeom prst="rect">
            <a:avLst/>
          </a:prstGeom>
        </p:spPr>
      </p:pic>
    </p:spTree>
    <p:extLst>
      <p:ext uri="{BB962C8B-B14F-4D97-AF65-F5344CB8AC3E}">
        <p14:creationId xmlns:p14="http://schemas.microsoft.com/office/powerpoint/2010/main" val="1165709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7702002-79CC-4A09-A24F-F6B19D7FD3B8}"/>
              </a:ext>
            </a:extLst>
          </p:cNvPr>
          <p:cNvGrpSpPr/>
          <p:nvPr/>
        </p:nvGrpSpPr>
        <p:grpSpPr>
          <a:xfrm>
            <a:off x="6242288" y="3294336"/>
            <a:ext cx="1703984" cy="1789159"/>
            <a:chOff x="9594850" y="2298700"/>
            <a:chExt cx="2044700" cy="2233611"/>
          </a:xfrm>
        </p:grpSpPr>
        <p:pic>
          <p:nvPicPr>
            <p:cNvPr id="5" name="Picture 4">
              <a:extLst>
                <a:ext uri="{FF2B5EF4-FFF2-40B4-BE49-F238E27FC236}">
                  <a16:creationId xmlns:a16="http://schemas.microsoft.com/office/drawing/2014/main" id="{AD47CCF0-EEF2-4B6E-B07B-8DE916965FF5}"/>
                </a:ext>
              </a:extLst>
            </p:cNvPr>
            <p:cNvPicPr>
              <a:picLocks noChangeAspect="1"/>
            </p:cNvPicPr>
            <p:nvPr/>
          </p:nvPicPr>
          <p:blipFill>
            <a:blip r:embed="rId3">
              <a:clrChange>
                <a:clrFrom>
                  <a:srgbClr val="FAFAFA"/>
                </a:clrFrom>
                <a:clrTo>
                  <a:srgbClr val="FAFAFA">
                    <a:alpha val="0"/>
                  </a:srgbClr>
                </a:clrTo>
              </a:clrChange>
            </a:blip>
            <a:stretch>
              <a:fillRect/>
            </a:stretch>
          </p:blipFill>
          <p:spPr>
            <a:xfrm>
              <a:off x="9594850" y="2298700"/>
              <a:ext cx="2044700" cy="1943100"/>
            </a:xfrm>
            <a:prstGeom prst="rect">
              <a:avLst/>
            </a:prstGeom>
          </p:spPr>
        </p:pic>
        <p:pic>
          <p:nvPicPr>
            <p:cNvPr id="6" name="Picture 5">
              <a:extLst>
                <a:ext uri="{FF2B5EF4-FFF2-40B4-BE49-F238E27FC236}">
                  <a16:creationId xmlns:a16="http://schemas.microsoft.com/office/drawing/2014/main" id="{19A63C68-6CAF-44F7-A24A-A09DCC678712}"/>
                </a:ext>
              </a:extLst>
            </p:cNvPr>
            <p:cNvPicPr>
              <a:picLocks noChangeAspect="1"/>
            </p:cNvPicPr>
            <p:nvPr/>
          </p:nvPicPr>
          <p:blipFill>
            <a:blip r:embed="rId4">
              <a:clrChange>
                <a:clrFrom>
                  <a:srgbClr val="FAFAFA"/>
                </a:clrFrom>
                <a:clrTo>
                  <a:srgbClr val="FAFAFA">
                    <a:alpha val="0"/>
                  </a:srgbClr>
                </a:clrTo>
              </a:clrChange>
            </a:blip>
            <a:stretch>
              <a:fillRect/>
            </a:stretch>
          </p:blipFill>
          <p:spPr>
            <a:xfrm>
              <a:off x="10091933" y="3227386"/>
              <a:ext cx="1136261" cy="1304925"/>
            </a:xfrm>
            <a:prstGeom prst="rect">
              <a:avLst/>
            </a:prstGeom>
          </p:spPr>
        </p:pic>
      </p:grpSp>
      <p:sp>
        <p:nvSpPr>
          <p:cNvPr id="7" name="TextBox 6">
            <a:extLst>
              <a:ext uri="{FF2B5EF4-FFF2-40B4-BE49-F238E27FC236}">
                <a16:creationId xmlns:a16="http://schemas.microsoft.com/office/drawing/2014/main" id="{F56FC7BB-D7E7-47B9-94D2-9AE81271D937}"/>
              </a:ext>
            </a:extLst>
          </p:cNvPr>
          <p:cNvSpPr txBox="1"/>
          <p:nvPr/>
        </p:nvSpPr>
        <p:spPr>
          <a:xfrm>
            <a:off x="9241087" y="3785932"/>
            <a:ext cx="2950912" cy="553998"/>
          </a:xfrm>
          <a:prstGeom prst="rect">
            <a:avLst/>
          </a:prstGeom>
          <a:noFill/>
        </p:spPr>
        <p:txBody>
          <a:bodyPr wrap="square" rtlCol="0">
            <a:spAutoFit/>
          </a:bodyPr>
          <a:lstStyle/>
          <a:p>
            <a:r>
              <a:rPr lang="en-CA" sz="3000" b="1" dirty="0"/>
              <a:t>Interpretation 2</a:t>
            </a:r>
            <a:endParaRPr sz="3000" dirty="0"/>
          </a:p>
        </p:txBody>
      </p:sp>
      <p:pic>
        <p:nvPicPr>
          <p:cNvPr id="8" name="Picture 7">
            <a:extLst>
              <a:ext uri="{FF2B5EF4-FFF2-40B4-BE49-F238E27FC236}">
                <a16:creationId xmlns:a16="http://schemas.microsoft.com/office/drawing/2014/main" id="{77DCAE8D-BA57-4D6A-B6E0-62BB61D87DC4}"/>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4510606" y="3785932"/>
            <a:ext cx="1095112" cy="553998"/>
          </a:xfrm>
          <a:prstGeom prst="rect">
            <a:avLst/>
          </a:prstGeom>
        </p:spPr>
      </p:pic>
      <p:pic>
        <p:nvPicPr>
          <p:cNvPr id="9" name="Picture 8">
            <a:extLst>
              <a:ext uri="{FF2B5EF4-FFF2-40B4-BE49-F238E27FC236}">
                <a16:creationId xmlns:a16="http://schemas.microsoft.com/office/drawing/2014/main" id="{B16B17FB-8405-4CB8-BF26-09D034DC2087}"/>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8161366" y="3785932"/>
            <a:ext cx="1095112" cy="553998"/>
          </a:xfrm>
          <a:prstGeom prst="rect">
            <a:avLst/>
          </a:prstGeom>
        </p:spPr>
      </p:pic>
      <p:pic>
        <p:nvPicPr>
          <p:cNvPr id="10" name="Picture 9">
            <a:extLst>
              <a:ext uri="{FF2B5EF4-FFF2-40B4-BE49-F238E27FC236}">
                <a16:creationId xmlns:a16="http://schemas.microsoft.com/office/drawing/2014/main" id="{E6D04573-9421-4F66-BFAD-26F9E430D59E}"/>
              </a:ext>
            </a:extLst>
          </p:cNvPr>
          <p:cNvPicPr>
            <a:picLocks noChangeAspect="1"/>
          </p:cNvPicPr>
          <p:nvPr/>
        </p:nvPicPr>
        <p:blipFill>
          <a:blip r:embed="rId6">
            <a:clrChange>
              <a:clrFrom>
                <a:srgbClr val="FAFAFA"/>
              </a:clrFrom>
              <a:clrTo>
                <a:srgbClr val="FAFAFA">
                  <a:alpha val="0"/>
                </a:srgbClr>
              </a:clrTo>
            </a:clrChange>
          </a:blip>
          <a:stretch>
            <a:fillRect/>
          </a:stretch>
        </p:blipFill>
        <p:spPr>
          <a:xfrm>
            <a:off x="2217878" y="3082568"/>
            <a:ext cx="2044929" cy="1960726"/>
          </a:xfrm>
          <a:prstGeom prst="rect">
            <a:avLst/>
          </a:prstGeom>
        </p:spPr>
      </p:pic>
      <p:pic>
        <p:nvPicPr>
          <p:cNvPr id="11" name="Picture 10">
            <a:extLst>
              <a:ext uri="{FF2B5EF4-FFF2-40B4-BE49-F238E27FC236}">
                <a16:creationId xmlns:a16="http://schemas.microsoft.com/office/drawing/2014/main" id="{4882FB96-56D8-42A4-B4ED-F722B64C85C9}"/>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1087913" y="3745591"/>
            <a:ext cx="1095112" cy="553998"/>
          </a:xfrm>
          <a:prstGeom prst="rect">
            <a:avLst/>
          </a:prstGeom>
        </p:spPr>
      </p:pic>
      <p:sp>
        <p:nvSpPr>
          <p:cNvPr id="12" name="TextBox 11">
            <a:extLst>
              <a:ext uri="{FF2B5EF4-FFF2-40B4-BE49-F238E27FC236}">
                <a16:creationId xmlns:a16="http://schemas.microsoft.com/office/drawing/2014/main" id="{685E63ED-DCC7-4CB9-B802-DEEEE3BF59A7}"/>
              </a:ext>
            </a:extLst>
          </p:cNvPr>
          <p:cNvSpPr txBox="1"/>
          <p:nvPr/>
        </p:nvSpPr>
        <p:spPr>
          <a:xfrm>
            <a:off x="2109309" y="4924632"/>
            <a:ext cx="2153497" cy="446276"/>
          </a:xfrm>
          <a:prstGeom prst="rect">
            <a:avLst/>
          </a:prstGeom>
          <a:noFill/>
        </p:spPr>
        <p:txBody>
          <a:bodyPr wrap="square" rtlCol="0">
            <a:spAutoFit/>
          </a:bodyPr>
          <a:lstStyle/>
          <a:p>
            <a:pPr algn="ctr"/>
            <a:r>
              <a:rPr lang="en-CA" sz="2300" dirty="0"/>
              <a:t>Data Scientists</a:t>
            </a:r>
            <a:endParaRPr sz="2300" dirty="0"/>
          </a:p>
        </p:txBody>
      </p:sp>
      <p:sp>
        <p:nvSpPr>
          <p:cNvPr id="13" name="TextBox 12">
            <a:extLst>
              <a:ext uri="{FF2B5EF4-FFF2-40B4-BE49-F238E27FC236}">
                <a16:creationId xmlns:a16="http://schemas.microsoft.com/office/drawing/2014/main" id="{F4C40E33-88EA-437C-BE05-F81A5A1ED031}"/>
              </a:ext>
            </a:extLst>
          </p:cNvPr>
          <p:cNvSpPr txBox="1"/>
          <p:nvPr/>
        </p:nvSpPr>
        <p:spPr>
          <a:xfrm>
            <a:off x="-367555" y="3745591"/>
            <a:ext cx="1808618" cy="553998"/>
          </a:xfrm>
          <a:prstGeom prst="rect">
            <a:avLst/>
          </a:prstGeom>
          <a:noFill/>
        </p:spPr>
        <p:txBody>
          <a:bodyPr wrap="square" rtlCol="0">
            <a:spAutoFit/>
          </a:bodyPr>
          <a:lstStyle/>
          <a:p>
            <a:pPr algn="ctr"/>
            <a:r>
              <a:rPr lang="en-CA" sz="3000" b="1" dirty="0"/>
              <a:t>Data</a:t>
            </a:r>
            <a:endParaRPr sz="3000" dirty="0"/>
          </a:p>
        </p:txBody>
      </p:sp>
      <p:sp>
        <p:nvSpPr>
          <p:cNvPr id="14" name="TextBox 13">
            <a:extLst>
              <a:ext uri="{FF2B5EF4-FFF2-40B4-BE49-F238E27FC236}">
                <a16:creationId xmlns:a16="http://schemas.microsoft.com/office/drawing/2014/main" id="{7D498FD1-F2E8-44B2-A4BB-23FF3DC76926}"/>
              </a:ext>
            </a:extLst>
          </p:cNvPr>
          <p:cNvSpPr txBox="1"/>
          <p:nvPr/>
        </p:nvSpPr>
        <p:spPr>
          <a:xfrm>
            <a:off x="3971193" y="3390455"/>
            <a:ext cx="2153497" cy="446276"/>
          </a:xfrm>
          <a:prstGeom prst="rect">
            <a:avLst/>
          </a:prstGeom>
          <a:noFill/>
        </p:spPr>
        <p:txBody>
          <a:bodyPr wrap="square" rtlCol="0">
            <a:spAutoFit/>
          </a:bodyPr>
          <a:lstStyle/>
          <a:p>
            <a:pPr algn="ctr"/>
            <a:r>
              <a:rPr lang="en-CA" sz="2300" dirty="0"/>
              <a:t>Visualization 2</a:t>
            </a:r>
            <a:endParaRPr sz="2300" dirty="0"/>
          </a:p>
        </p:txBody>
      </p:sp>
      <p:pic>
        <p:nvPicPr>
          <p:cNvPr id="15" name="Picture 14">
            <a:extLst>
              <a:ext uri="{FF2B5EF4-FFF2-40B4-BE49-F238E27FC236}">
                <a16:creationId xmlns:a16="http://schemas.microsoft.com/office/drawing/2014/main" id="{8E84F513-6A39-40AF-916E-184D224C146B}"/>
              </a:ext>
            </a:extLst>
          </p:cNvPr>
          <p:cNvPicPr>
            <a:picLocks noChangeAspect="1"/>
          </p:cNvPicPr>
          <p:nvPr/>
        </p:nvPicPr>
        <p:blipFill>
          <a:blip r:embed="rId5">
            <a:clrChange>
              <a:clrFrom>
                <a:srgbClr val="FAFAFA"/>
              </a:clrFrom>
              <a:clrTo>
                <a:srgbClr val="FAFAFA">
                  <a:alpha val="0"/>
                </a:srgbClr>
              </a:clrTo>
            </a:clrChange>
          </a:blip>
          <a:stretch>
            <a:fillRect/>
          </a:stretch>
        </p:blipFill>
        <p:spPr>
          <a:xfrm rot="1705537">
            <a:off x="4533168" y="5286800"/>
            <a:ext cx="1095112" cy="553998"/>
          </a:xfrm>
          <a:prstGeom prst="rect">
            <a:avLst/>
          </a:prstGeom>
        </p:spPr>
      </p:pic>
      <p:sp>
        <p:nvSpPr>
          <p:cNvPr id="16" name="TextBox 15">
            <a:extLst>
              <a:ext uri="{FF2B5EF4-FFF2-40B4-BE49-F238E27FC236}">
                <a16:creationId xmlns:a16="http://schemas.microsoft.com/office/drawing/2014/main" id="{731BC796-55CC-4D0A-ADA3-DE2A0FE123E7}"/>
              </a:ext>
            </a:extLst>
          </p:cNvPr>
          <p:cNvSpPr txBox="1"/>
          <p:nvPr/>
        </p:nvSpPr>
        <p:spPr>
          <a:xfrm>
            <a:off x="3942504" y="5944680"/>
            <a:ext cx="2153497" cy="446276"/>
          </a:xfrm>
          <a:prstGeom prst="rect">
            <a:avLst/>
          </a:prstGeom>
          <a:noFill/>
        </p:spPr>
        <p:txBody>
          <a:bodyPr wrap="square" rtlCol="0">
            <a:spAutoFit/>
          </a:bodyPr>
          <a:lstStyle/>
          <a:p>
            <a:pPr algn="ctr"/>
            <a:r>
              <a:rPr lang="en-CA" sz="2300" dirty="0"/>
              <a:t>Visualization 3</a:t>
            </a:r>
            <a:endParaRPr sz="2300" dirty="0"/>
          </a:p>
        </p:txBody>
      </p:sp>
      <p:pic>
        <p:nvPicPr>
          <p:cNvPr id="17" name="Picture 16">
            <a:extLst>
              <a:ext uri="{FF2B5EF4-FFF2-40B4-BE49-F238E27FC236}">
                <a16:creationId xmlns:a16="http://schemas.microsoft.com/office/drawing/2014/main" id="{B3B213A8-5651-42B2-A825-D80B9695E429}"/>
              </a:ext>
            </a:extLst>
          </p:cNvPr>
          <p:cNvPicPr>
            <a:picLocks noChangeAspect="1"/>
          </p:cNvPicPr>
          <p:nvPr/>
        </p:nvPicPr>
        <p:blipFill>
          <a:blip r:embed="rId5">
            <a:clrChange>
              <a:clrFrom>
                <a:srgbClr val="FAFAFA"/>
              </a:clrFrom>
              <a:clrTo>
                <a:srgbClr val="FAFAFA">
                  <a:alpha val="0"/>
                </a:srgbClr>
              </a:clrTo>
            </a:clrChange>
          </a:blip>
          <a:stretch>
            <a:fillRect/>
          </a:stretch>
        </p:blipFill>
        <p:spPr>
          <a:xfrm rot="19365028">
            <a:off x="4318773" y="2113661"/>
            <a:ext cx="1095112" cy="553998"/>
          </a:xfrm>
          <a:prstGeom prst="rect">
            <a:avLst/>
          </a:prstGeom>
        </p:spPr>
      </p:pic>
      <p:sp>
        <p:nvSpPr>
          <p:cNvPr id="18" name="TextBox 17">
            <a:extLst>
              <a:ext uri="{FF2B5EF4-FFF2-40B4-BE49-F238E27FC236}">
                <a16:creationId xmlns:a16="http://schemas.microsoft.com/office/drawing/2014/main" id="{C3D3D813-0252-48C9-8F86-EB941457AEEB}"/>
              </a:ext>
            </a:extLst>
          </p:cNvPr>
          <p:cNvSpPr txBox="1"/>
          <p:nvPr/>
        </p:nvSpPr>
        <p:spPr>
          <a:xfrm>
            <a:off x="9241087" y="5667681"/>
            <a:ext cx="2950912" cy="553998"/>
          </a:xfrm>
          <a:prstGeom prst="rect">
            <a:avLst/>
          </a:prstGeom>
          <a:noFill/>
        </p:spPr>
        <p:txBody>
          <a:bodyPr wrap="square" rtlCol="0">
            <a:spAutoFit/>
          </a:bodyPr>
          <a:lstStyle/>
          <a:p>
            <a:r>
              <a:rPr lang="en-CA" sz="3000" b="1" dirty="0"/>
              <a:t>Interpretation 3</a:t>
            </a:r>
            <a:endParaRPr sz="3000" dirty="0"/>
          </a:p>
        </p:txBody>
      </p:sp>
      <p:pic>
        <p:nvPicPr>
          <p:cNvPr id="19" name="Picture 18">
            <a:extLst>
              <a:ext uri="{FF2B5EF4-FFF2-40B4-BE49-F238E27FC236}">
                <a16:creationId xmlns:a16="http://schemas.microsoft.com/office/drawing/2014/main" id="{B2AD1712-D2D9-4E96-8A24-80A0308A852C}"/>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8161366" y="5667681"/>
            <a:ext cx="1095112" cy="553998"/>
          </a:xfrm>
          <a:prstGeom prst="rect">
            <a:avLst/>
          </a:prstGeom>
        </p:spPr>
      </p:pic>
      <p:sp>
        <p:nvSpPr>
          <p:cNvPr id="20" name="TextBox 19">
            <a:extLst>
              <a:ext uri="{FF2B5EF4-FFF2-40B4-BE49-F238E27FC236}">
                <a16:creationId xmlns:a16="http://schemas.microsoft.com/office/drawing/2014/main" id="{358DD081-E784-49B4-9DCE-A81F0A375C05}"/>
              </a:ext>
            </a:extLst>
          </p:cNvPr>
          <p:cNvSpPr txBox="1"/>
          <p:nvPr/>
        </p:nvSpPr>
        <p:spPr>
          <a:xfrm>
            <a:off x="9241087" y="2029349"/>
            <a:ext cx="2713347" cy="553998"/>
          </a:xfrm>
          <a:prstGeom prst="rect">
            <a:avLst/>
          </a:prstGeom>
          <a:noFill/>
        </p:spPr>
        <p:txBody>
          <a:bodyPr wrap="square" rtlCol="0">
            <a:spAutoFit/>
          </a:bodyPr>
          <a:lstStyle/>
          <a:p>
            <a:r>
              <a:rPr lang="en-CA" sz="3000" b="1" dirty="0"/>
              <a:t>Interpretation 1</a:t>
            </a:r>
            <a:endParaRPr sz="3000" dirty="0"/>
          </a:p>
        </p:txBody>
      </p:sp>
      <p:pic>
        <p:nvPicPr>
          <p:cNvPr id="21" name="Picture 20">
            <a:extLst>
              <a:ext uri="{FF2B5EF4-FFF2-40B4-BE49-F238E27FC236}">
                <a16:creationId xmlns:a16="http://schemas.microsoft.com/office/drawing/2014/main" id="{58D55AEB-B2F4-43A9-86AF-68903E3B6EC4}"/>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8161366" y="2029349"/>
            <a:ext cx="1095112" cy="553998"/>
          </a:xfrm>
          <a:prstGeom prst="rect">
            <a:avLst/>
          </a:prstGeom>
        </p:spPr>
      </p:pic>
      <p:sp>
        <p:nvSpPr>
          <p:cNvPr id="22" name="TextBox 21">
            <a:extLst>
              <a:ext uri="{FF2B5EF4-FFF2-40B4-BE49-F238E27FC236}">
                <a16:creationId xmlns:a16="http://schemas.microsoft.com/office/drawing/2014/main" id="{673AA7B9-19FC-4AEE-8388-206FFACB1A65}"/>
              </a:ext>
            </a:extLst>
          </p:cNvPr>
          <p:cNvSpPr txBox="1"/>
          <p:nvPr/>
        </p:nvSpPr>
        <p:spPr>
          <a:xfrm>
            <a:off x="3942503" y="1578680"/>
            <a:ext cx="2153497" cy="446276"/>
          </a:xfrm>
          <a:prstGeom prst="rect">
            <a:avLst/>
          </a:prstGeom>
          <a:noFill/>
        </p:spPr>
        <p:txBody>
          <a:bodyPr wrap="square" rtlCol="0">
            <a:spAutoFit/>
          </a:bodyPr>
          <a:lstStyle/>
          <a:p>
            <a:pPr algn="ctr"/>
            <a:r>
              <a:rPr lang="en-CA" sz="2300" dirty="0"/>
              <a:t>Visualization 1</a:t>
            </a:r>
            <a:endParaRPr sz="2300" dirty="0"/>
          </a:p>
        </p:txBody>
      </p:sp>
      <p:pic>
        <p:nvPicPr>
          <p:cNvPr id="23" name="Picture 22">
            <a:extLst>
              <a:ext uri="{FF2B5EF4-FFF2-40B4-BE49-F238E27FC236}">
                <a16:creationId xmlns:a16="http://schemas.microsoft.com/office/drawing/2014/main" id="{B68DF4B4-F048-4901-AA10-CF676DE59B99}"/>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245620" y="1562455"/>
            <a:ext cx="1819275" cy="1733550"/>
          </a:xfrm>
          <a:prstGeom prst="rect">
            <a:avLst/>
          </a:prstGeom>
        </p:spPr>
      </p:pic>
      <p:pic>
        <p:nvPicPr>
          <p:cNvPr id="24" name="Picture 23">
            <a:extLst>
              <a:ext uri="{FF2B5EF4-FFF2-40B4-BE49-F238E27FC236}">
                <a16:creationId xmlns:a16="http://schemas.microsoft.com/office/drawing/2014/main" id="{D377378B-B92B-4ED1-BFC5-252C6D02C3C0}"/>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364971" y="5101139"/>
            <a:ext cx="1562100" cy="1724025"/>
          </a:xfrm>
          <a:prstGeom prst="rect">
            <a:avLst/>
          </a:prstGeom>
        </p:spPr>
      </p:pic>
      <p:sp>
        <p:nvSpPr>
          <p:cNvPr id="25" name="TextBox 24">
            <a:extLst>
              <a:ext uri="{FF2B5EF4-FFF2-40B4-BE49-F238E27FC236}">
                <a16:creationId xmlns:a16="http://schemas.microsoft.com/office/drawing/2014/main" id="{286381DC-BE4C-4C53-AE45-68790E1FBA56}"/>
              </a:ext>
            </a:extLst>
          </p:cNvPr>
          <p:cNvSpPr txBox="1"/>
          <p:nvPr/>
        </p:nvSpPr>
        <p:spPr>
          <a:xfrm>
            <a:off x="1034591" y="7669"/>
            <a:ext cx="10122817" cy="1077218"/>
          </a:xfrm>
          <a:prstGeom prst="rect">
            <a:avLst/>
          </a:prstGeom>
          <a:noFill/>
        </p:spPr>
        <p:txBody>
          <a:bodyPr wrap="square" rtlCol="0">
            <a:spAutoFit/>
          </a:bodyPr>
          <a:lstStyle/>
          <a:p>
            <a:pPr algn="ctr"/>
            <a:r>
              <a:rPr lang="en-US" sz="3200" dirty="0"/>
              <a:t>Designing a visualization involves </a:t>
            </a:r>
            <a:r>
              <a:rPr lang="en-US" sz="3200" b="1" dirty="0"/>
              <a:t>a series of decisions</a:t>
            </a:r>
            <a:r>
              <a:rPr lang="en-US" sz="3200" dirty="0"/>
              <a:t>, and each design decision can afford different interpretations.</a:t>
            </a:r>
          </a:p>
        </p:txBody>
      </p:sp>
    </p:spTree>
    <p:extLst>
      <p:ext uri="{BB962C8B-B14F-4D97-AF65-F5344CB8AC3E}">
        <p14:creationId xmlns:p14="http://schemas.microsoft.com/office/powerpoint/2010/main" val="1962323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4E5A558D-4BD4-405C-9922-0F9811334F91}"/>
              </a:ext>
            </a:extLst>
          </p:cNvPr>
          <p:cNvSpPr txBox="1"/>
          <p:nvPr/>
        </p:nvSpPr>
        <p:spPr>
          <a:xfrm>
            <a:off x="1034591" y="7669"/>
            <a:ext cx="10122817" cy="1077218"/>
          </a:xfrm>
          <a:prstGeom prst="rect">
            <a:avLst/>
          </a:prstGeom>
          <a:noFill/>
        </p:spPr>
        <p:txBody>
          <a:bodyPr wrap="square" rtlCol="0">
            <a:spAutoFit/>
          </a:bodyPr>
          <a:lstStyle/>
          <a:p>
            <a:pPr algn="ctr"/>
            <a:r>
              <a:rPr lang="en-US" sz="3200" dirty="0"/>
              <a:t>Designing a visualization involves </a:t>
            </a:r>
            <a:r>
              <a:rPr lang="en-US" sz="3200" b="1" dirty="0"/>
              <a:t>a series of decisions</a:t>
            </a:r>
            <a:r>
              <a:rPr lang="en-US" sz="3200" dirty="0"/>
              <a:t>, and each design decision can afford different interpretations.</a:t>
            </a:r>
          </a:p>
        </p:txBody>
      </p:sp>
      <p:sp>
        <p:nvSpPr>
          <p:cNvPr id="31" name="TextBox 30">
            <a:extLst>
              <a:ext uri="{FF2B5EF4-FFF2-40B4-BE49-F238E27FC236}">
                <a16:creationId xmlns:a16="http://schemas.microsoft.com/office/drawing/2014/main" id="{9C6BA8C6-4788-4C16-9D46-6B18F50D22D9}"/>
              </a:ext>
            </a:extLst>
          </p:cNvPr>
          <p:cNvSpPr txBox="1"/>
          <p:nvPr/>
        </p:nvSpPr>
        <p:spPr>
          <a:xfrm>
            <a:off x="4949846" y="1712027"/>
            <a:ext cx="2333413" cy="477054"/>
          </a:xfrm>
          <a:prstGeom prst="rect">
            <a:avLst/>
          </a:prstGeom>
          <a:noFill/>
        </p:spPr>
        <p:txBody>
          <a:bodyPr wrap="square" rtlCol="0">
            <a:spAutoFit/>
          </a:bodyPr>
          <a:lstStyle/>
          <a:p>
            <a:pPr algn="ctr"/>
            <a:r>
              <a:rPr lang="en-US" sz="2500" dirty="0"/>
              <a:t>proportions</a:t>
            </a:r>
          </a:p>
        </p:txBody>
      </p:sp>
      <p:sp>
        <p:nvSpPr>
          <p:cNvPr id="32" name="TextBox 31">
            <a:extLst>
              <a:ext uri="{FF2B5EF4-FFF2-40B4-BE49-F238E27FC236}">
                <a16:creationId xmlns:a16="http://schemas.microsoft.com/office/drawing/2014/main" id="{22AB52D2-4897-4089-AAEC-E6C297EB5CE8}"/>
              </a:ext>
            </a:extLst>
          </p:cNvPr>
          <p:cNvSpPr txBox="1"/>
          <p:nvPr/>
        </p:nvSpPr>
        <p:spPr>
          <a:xfrm>
            <a:off x="9076714" y="1712027"/>
            <a:ext cx="2333413" cy="477054"/>
          </a:xfrm>
          <a:prstGeom prst="rect">
            <a:avLst/>
          </a:prstGeom>
          <a:noFill/>
        </p:spPr>
        <p:txBody>
          <a:bodyPr wrap="square" rtlCol="0">
            <a:spAutoFit/>
          </a:bodyPr>
          <a:lstStyle/>
          <a:p>
            <a:r>
              <a:rPr lang="en-US" sz="2500" dirty="0"/>
              <a:t>relative changes</a:t>
            </a:r>
          </a:p>
        </p:txBody>
      </p:sp>
      <p:sp>
        <p:nvSpPr>
          <p:cNvPr id="33" name="TextBox 32">
            <a:extLst>
              <a:ext uri="{FF2B5EF4-FFF2-40B4-BE49-F238E27FC236}">
                <a16:creationId xmlns:a16="http://schemas.microsoft.com/office/drawing/2014/main" id="{2D2D60A7-D751-467B-844A-CC18D90673F1}"/>
              </a:ext>
            </a:extLst>
          </p:cNvPr>
          <p:cNvSpPr txBox="1"/>
          <p:nvPr/>
        </p:nvSpPr>
        <p:spPr>
          <a:xfrm>
            <a:off x="607702" y="1712027"/>
            <a:ext cx="3238879" cy="477054"/>
          </a:xfrm>
          <a:prstGeom prst="rect">
            <a:avLst/>
          </a:prstGeom>
          <a:noFill/>
        </p:spPr>
        <p:txBody>
          <a:bodyPr wrap="square" rtlCol="0">
            <a:spAutoFit/>
          </a:bodyPr>
          <a:lstStyle/>
          <a:p>
            <a:pPr algn="ctr"/>
            <a:r>
              <a:rPr lang="en-US" sz="2500" dirty="0"/>
              <a:t>magnitude comparison</a:t>
            </a:r>
          </a:p>
        </p:txBody>
      </p:sp>
      <p:sp>
        <p:nvSpPr>
          <p:cNvPr id="34" name="Rectangle 33">
            <a:extLst>
              <a:ext uri="{FF2B5EF4-FFF2-40B4-BE49-F238E27FC236}">
                <a16:creationId xmlns:a16="http://schemas.microsoft.com/office/drawing/2014/main" id="{D0D9A18F-F90E-442D-839B-36D0417F1B35}"/>
              </a:ext>
            </a:extLst>
          </p:cNvPr>
          <p:cNvSpPr/>
          <p:nvPr/>
        </p:nvSpPr>
        <p:spPr>
          <a:xfrm>
            <a:off x="1154526" y="2818371"/>
            <a:ext cx="480731" cy="125694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5" name="Rectangle 34">
            <a:extLst>
              <a:ext uri="{FF2B5EF4-FFF2-40B4-BE49-F238E27FC236}">
                <a16:creationId xmlns:a16="http://schemas.microsoft.com/office/drawing/2014/main" id="{B1D0EDA5-9942-4575-843D-B60D1BAE1D27}"/>
              </a:ext>
            </a:extLst>
          </p:cNvPr>
          <p:cNvSpPr/>
          <p:nvPr/>
        </p:nvSpPr>
        <p:spPr>
          <a:xfrm>
            <a:off x="1722663" y="3375563"/>
            <a:ext cx="480731" cy="6997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6" name="Rectangle 35">
            <a:extLst>
              <a:ext uri="{FF2B5EF4-FFF2-40B4-BE49-F238E27FC236}">
                <a16:creationId xmlns:a16="http://schemas.microsoft.com/office/drawing/2014/main" id="{47833A0A-4051-454A-B5BB-3AFCD5E9BCAC}"/>
              </a:ext>
            </a:extLst>
          </p:cNvPr>
          <p:cNvSpPr/>
          <p:nvPr/>
        </p:nvSpPr>
        <p:spPr>
          <a:xfrm>
            <a:off x="2570388" y="3286516"/>
            <a:ext cx="480731" cy="7887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37" name="Rectangle 36">
            <a:extLst>
              <a:ext uri="{FF2B5EF4-FFF2-40B4-BE49-F238E27FC236}">
                <a16:creationId xmlns:a16="http://schemas.microsoft.com/office/drawing/2014/main" id="{E3200ED3-2753-473B-ADBB-DF4A06CB5D37}"/>
              </a:ext>
            </a:extLst>
          </p:cNvPr>
          <p:cNvSpPr/>
          <p:nvPr/>
        </p:nvSpPr>
        <p:spPr>
          <a:xfrm>
            <a:off x="3138525" y="3527074"/>
            <a:ext cx="480731" cy="548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8" name="Straight Connector 37">
            <a:extLst>
              <a:ext uri="{FF2B5EF4-FFF2-40B4-BE49-F238E27FC236}">
                <a16:creationId xmlns:a16="http://schemas.microsoft.com/office/drawing/2014/main" id="{91A889A9-9C16-463B-BC7B-7D47068D9DED}"/>
              </a:ext>
            </a:extLst>
          </p:cNvPr>
          <p:cNvCxnSpPr/>
          <p:nvPr/>
        </p:nvCxnSpPr>
        <p:spPr>
          <a:xfrm>
            <a:off x="1013893" y="4075317"/>
            <a:ext cx="2753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F083054-AB0B-4321-984D-044BCC5640B4}"/>
              </a:ext>
            </a:extLst>
          </p:cNvPr>
          <p:cNvSpPr txBox="1"/>
          <p:nvPr/>
        </p:nvSpPr>
        <p:spPr>
          <a:xfrm>
            <a:off x="1346888" y="4159143"/>
            <a:ext cx="725660" cy="369332"/>
          </a:xfrm>
          <a:prstGeom prst="rect">
            <a:avLst/>
          </a:prstGeom>
          <a:noFill/>
        </p:spPr>
        <p:txBody>
          <a:bodyPr wrap="square" rtlCol="0">
            <a:spAutoFit/>
          </a:bodyPr>
          <a:lstStyle/>
          <a:p>
            <a:pPr algn="ctr"/>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40" name="TextBox 39">
            <a:extLst>
              <a:ext uri="{FF2B5EF4-FFF2-40B4-BE49-F238E27FC236}">
                <a16:creationId xmlns:a16="http://schemas.microsoft.com/office/drawing/2014/main" id="{559E1B44-FBE5-41A8-8850-DF127E69723A}"/>
              </a:ext>
            </a:extLst>
          </p:cNvPr>
          <p:cNvSpPr txBox="1"/>
          <p:nvPr/>
        </p:nvSpPr>
        <p:spPr>
          <a:xfrm>
            <a:off x="2810753" y="4159143"/>
            <a:ext cx="601797" cy="369332"/>
          </a:xfrm>
          <a:prstGeom prst="rect">
            <a:avLst/>
          </a:prstGeom>
          <a:noFill/>
        </p:spPr>
        <p:txBody>
          <a:bodyPr wrap="square" rtlCol="0">
            <a:spAutoFit/>
          </a:bodyPr>
          <a:lstStyle/>
          <a:p>
            <a:pPr algn="ctr"/>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43" name="TextBox 42">
            <a:extLst>
              <a:ext uri="{FF2B5EF4-FFF2-40B4-BE49-F238E27FC236}">
                <a16:creationId xmlns:a16="http://schemas.microsoft.com/office/drawing/2014/main" id="{05CA9275-3530-44D0-ABAE-929354E6FF69}"/>
              </a:ext>
            </a:extLst>
          </p:cNvPr>
          <p:cNvSpPr txBox="1"/>
          <p:nvPr/>
        </p:nvSpPr>
        <p:spPr>
          <a:xfrm>
            <a:off x="96081" y="3248266"/>
            <a:ext cx="1053888" cy="369332"/>
          </a:xfrm>
          <a:prstGeom prst="rect">
            <a:avLst/>
          </a:prstGeom>
          <a:noFill/>
        </p:spPr>
        <p:txBody>
          <a:bodyPr wrap="square" rtlCol="0">
            <a:spAutoFit/>
          </a:bodyPr>
          <a:lstStyle/>
          <a:p>
            <a:r>
              <a:rPr lang="en-CA" b="1" dirty="0">
                <a:latin typeface="Optima" charset="0"/>
                <a:ea typeface="Optima" charset="0"/>
                <a:cs typeface="Optima" charset="0"/>
              </a:rPr>
              <a:t>Revenue</a:t>
            </a:r>
            <a:endParaRPr b="1" dirty="0">
              <a:latin typeface="Optima" charset="0"/>
              <a:ea typeface="Optima" charset="0"/>
              <a:cs typeface="Optima" charset="0"/>
            </a:endParaRPr>
          </a:p>
        </p:txBody>
      </p:sp>
      <p:sp>
        <p:nvSpPr>
          <p:cNvPr id="45" name="TextBox 44">
            <a:extLst>
              <a:ext uri="{FF2B5EF4-FFF2-40B4-BE49-F238E27FC236}">
                <a16:creationId xmlns:a16="http://schemas.microsoft.com/office/drawing/2014/main" id="{E19F34BD-BFCC-4E47-ADF1-B2BF28B09705}"/>
              </a:ext>
            </a:extLst>
          </p:cNvPr>
          <p:cNvSpPr txBox="1"/>
          <p:nvPr/>
        </p:nvSpPr>
        <p:spPr>
          <a:xfrm>
            <a:off x="1048827" y="2449682"/>
            <a:ext cx="711373"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46" name="TextBox 45">
            <a:extLst>
              <a:ext uri="{FF2B5EF4-FFF2-40B4-BE49-F238E27FC236}">
                <a16:creationId xmlns:a16="http://schemas.microsoft.com/office/drawing/2014/main" id="{FB2408C8-F16C-451A-B941-97FF9796FC10}"/>
              </a:ext>
            </a:extLst>
          </p:cNvPr>
          <p:cNvSpPr txBox="1"/>
          <p:nvPr/>
        </p:nvSpPr>
        <p:spPr>
          <a:xfrm>
            <a:off x="2460758" y="2887573"/>
            <a:ext cx="711373"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47" name="TextBox 46">
            <a:extLst>
              <a:ext uri="{FF2B5EF4-FFF2-40B4-BE49-F238E27FC236}">
                <a16:creationId xmlns:a16="http://schemas.microsoft.com/office/drawing/2014/main" id="{9E59512D-6070-4F72-A0D3-63AF6B5D3B59}"/>
              </a:ext>
            </a:extLst>
          </p:cNvPr>
          <p:cNvSpPr txBox="1"/>
          <p:nvPr/>
        </p:nvSpPr>
        <p:spPr>
          <a:xfrm>
            <a:off x="1689940" y="3001955"/>
            <a:ext cx="711373" cy="369332"/>
          </a:xfrm>
          <a:prstGeom prst="rect">
            <a:avLst/>
          </a:prstGeom>
          <a:noFill/>
        </p:spPr>
        <p:txBody>
          <a:bodyPr wrap="square" rtlCol="0">
            <a:spAutoFit/>
          </a:bodyPr>
          <a:lstStyle/>
          <a:p>
            <a:r>
              <a:rPr lang="en-CA" b="1" dirty="0">
                <a:latin typeface="Optima" charset="0"/>
                <a:ea typeface="Optima" charset="0"/>
                <a:cs typeface="Optima" charset="0"/>
              </a:rPr>
              <a:t>East</a:t>
            </a:r>
            <a:endParaRPr b="1" dirty="0">
              <a:latin typeface="Optima" charset="0"/>
              <a:ea typeface="Optima" charset="0"/>
              <a:cs typeface="Optima" charset="0"/>
            </a:endParaRPr>
          </a:p>
        </p:txBody>
      </p:sp>
      <p:sp>
        <p:nvSpPr>
          <p:cNvPr id="48" name="TextBox 47">
            <a:extLst>
              <a:ext uri="{FF2B5EF4-FFF2-40B4-BE49-F238E27FC236}">
                <a16:creationId xmlns:a16="http://schemas.microsoft.com/office/drawing/2014/main" id="{44C768EE-53B2-455D-AC99-7BB59A0EC877}"/>
              </a:ext>
            </a:extLst>
          </p:cNvPr>
          <p:cNvSpPr txBox="1"/>
          <p:nvPr/>
        </p:nvSpPr>
        <p:spPr>
          <a:xfrm>
            <a:off x="3087166" y="3156064"/>
            <a:ext cx="711373" cy="369332"/>
          </a:xfrm>
          <a:prstGeom prst="rect">
            <a:avLst/>
          </a:prstGeom>
          <a:noFill/>
        </p:spPr>
        <p:txBody>
          <a:bodyPr wrap="square" rtlCol="0">
            <a:spAutoFit/>
          </a:bodyPr>
          <a:lstStyle/>
          <a:p>
            <a:r>
              <a:rPr lang="en-CA" b="1" dirty="0">
                <a:latin typeface="Optima" charset="0"/>
                <a:ea typeface="Optima" charset="0"/>
                <a:cs typeface="Optima" charset="0"/>
              </a:rPr>
              <a:t>East</a:t>
            </a:r>
            <a:endParaRPr b="1" dirty="0">
              <a:latin typeface="Optima" charset="0"/>
              <a:ea typeface="Optima" charset="0"/>
              <a:cs typeface="Optima" charset="0"/>
            </a:endParaRPr>
          </a:p>
        </p:txBody>
      </p:sp>
      <p:pic>
        <p:nvPicPr>
          <p:cNvPr id="49" name="Picture 48">
            <a:extLst>
              <a:ext uri="{FF2B5EF4-FFF2-40B4-BE49-F238E27FC236}">
                <a16:creationId xmlns:a16="http://schemas.microsoft.com/office/drawing/2014/main" id="{359AE23B-F256-4249-9565-723DD36E82A5}"/>
              </a:ext>
            </a:extLst>
          </p:cNvPr>
          <p:cNvPicPr>
            <a:picLocks noChangeAspect="1"/>
          </p:cNvPicPr>
          <p:nvPr/>
        </p:nvPicPr>
        <p:blipFill>
          <a:blip r:embed="rId3">
            <a:clrChange>
              <a:clrFrom>
                <a:srgbClr val="FAFAFA"/>
              </a:clrFrom>
              <a:clrTo>
                <a:srgbClr val="FAFAFA">
                  <a:alpha val="0"/>
                </a:srgbClr>
              </a:clrTo>
            </a:clrChange>
            <a:duotone>
              <a:schemeClr val="accent5">
                <a:shade val="45000"/>
                <a:satMod val="135000"/>
              </a:schemeClr>
              <a:prstClr val="white"/>
            </a:duotone>
          </a:blip>
          <a:stretch>
            <a:fillRect/>
          </a:stretch>
        </p:blipFill>
        <p:spPr>
          <a:xfrm>
            <a:off x="353141" y="4688583"/>
            <a:ext cx="658186" cy="714240"/>
          </a:xfrm>
          <a:prstGeom prst="rect">
            <a:avLst/>
          </a:prstGeom>
        </p:spPr>
      </p:pic>
      <p:sp>
        <p:nvSpPr>
          <p:cNvPr id="50" name="Rectangular Callout 117">
            <a:extLst>
              <a:ext uri="{FF2B5EF4-FFF2-40B4-BE49-F238E27FC236}">
                <a16:creationId xmlns:a16="http://schemas.microsoft.com/office/drawing/2014/main" id="{38748E10-790D-48F0-906E-613C41C2990B}"/>
              </a:ext>
            </a:extLst>
          </p:cNvPr>
          <p:cNvSpPr/>
          <p:nvPr/>
        </p:nvSpPr>
        <p:spPr>
          <a:xfrm>
            <a:off x="1233118" y="4775016"/>
            <a:ext cx="2444192" cy="912766"/>
          </a:xfrm>
          <a:prstGeom prst="wedgeRectCallout">
            <a:avLst>
              <a:gd name="adj1" fmla="val -60681"/>
              <a:gd name="adj2" fmla="val -468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Company A’s revenue is higher overall.</a:t>
            </a:r>
          </a:p>
        </p:txBody>
      </p:sp>
      <p:cxnSp>
        <p:nvCxnSpPr>
          <p:cNvPr id="51" name="Straight Connector 50">
            <a:extLst>
              <a:ext uri="{FF2B5EF4-FFF2-40B4-BE49-F238E27FC236}">
                <a16:creationId xmlns:a16="http://schemas.microsoft.com/office/drawing/2014/main" id="{F9B4467D-1925-44A0-9360-50960561F40E}"/>
              </a:ext>
            </a:extLst>
          </p:cNvPr>
          <p:cNvCxnSpPr/>
          <p:nvPr/>
        </p:nvCxnSpPr>
        <p:spPr>
          <a:xfrm>
            <a:off x="9074936" y="4075317"/>
            <a:ext cx="2753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45D49F6-91FB-4EA5-A942-8940A0B36F44}"/>
              </a:ext>
            </a:extLst>
          </p:cNvPr>
          <p:cNvSpPr txBox="1"/>
          <p:nvPr/>
        </p:nvSpPr>
        <p:spPr>
          <a:xfrm>
            <a:off x="9407931" y="4159143"/>
            <a:ext cx="725660" cy="369332"/>
          </a:xfrm>
          <a:prstGeom prst="rect">
            <a:avLst/>
          </a:prstGeom>
          <a:noFill/>
        </p:spPr>
        <p:txBody>
          <a:bodyPr wrap="square" rtlCol="0">
            <a:spAutoFit/>
          </a:bodyPr>
          <a:lstStyle/>
          <a:p>
            <a:pPr algn="ctr"/>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53" name="TextBox 52">
            <a:extLst>
              <a:ext uri="{FF2B5EF4-FFF2-40B4-BE49-F238E27FC236}">
                <a16:creationId xmlns:a16="http://schemas.microsoft.com/office/drawing/2014/main" id="{4AAAA343-1609-44DE-98C8-BEECD22D1A88}"/>
              </a:ext>
            </a:extLst>
          </p:cNvPr>
          <p:cNvSpPr txBox="1"/>
          <p:nvPr/>
        </p:nvSpPr>
        <p:spPr>
          <a:xfrm>
            <a:off x="10871796" y="4159143"/>
            <a:ext cx="601797" cy="369332"/>
          </a:xfrm>
          <a:prstGeom prst="rect">
            <a:avLst/>
          </a:prstGeom>
          <a:noFill/>
        </p:spPr>
        <p:txBody>
          <a:bodyPr wrap="square" rtlCol="0">
            <a:spAutoFit/>
          </a:bodyPr>
          <a:lstStyle/>
          <a:p>
            <a:pPr algn="ctr"/>
            <a:r>
              <a:rPr lang="en-CA" b="1" dirty="0">
                <a:latin typeface="Optima" charset="0"/>
                <a:ea typeface="Optima" charset="0"/>
                <a:cs typeface="Optima" charset="0"/>
              </a:rPr>
              <a:t>East</a:t>
            </a:r>
            <a:endParaRPr b="1" dirty="0">
              <a:latin typeface="Optima" charset="0"/>
              <a:ea typeface="Optima" charset="0"/>
              <a:cs typeface="Optima" charset="0"/>
            </a:endParaRPr>
          </a:p>
        </p:txBody>
      </p:sp>
      <p:sp>
        <p:nvSpPr>
          <p:cNvPr id="54" name="TextBox 53">
            <a:extLst>
              <a:ext uri="{FF2B5EF4-FFF2-40B4-BE49-F238E27FC236}">
                <a16:creationId xmlns:a16="http://schemas.microsoft.com/office/drawing/2014/main" id="{7AB9AF7E-A105-40F5-AA7B-658A5FDA044B}"/>
              </a:ext>
            </a:extLst>
          </p:cNvPr>
          <p:cNvSpPr txBox="1"/>
          <p:nvPr/>
        </p:nvSpPr>
        <p:spPr>
          <a:xfrm>
            <a:off x="8157124" y="3248266"/>
            <a:ext cx="1053888" cy="369332"/>
          </a:xfrm>
          <a:prstGeom prst="rect">
            <a:avLst/>
          </a:prstGeom>
          <a:noFill/>
        </p:spPr>
        <p:txBody>
          <a:bodyPr wrap="square" rtlCol="0">
            <a:spAutoFit/>
          </a:bodyPr>
          <a:lstStyle/>
          <a:p>
            <a:r>
              <a:rPr lang="en-CA" b="1" dirty="0">
                <a:latin typeface="Optima" charset="0"/>
                <a:ea typeface="Optima" charset="0"/>
                <a:cs typeface="Optima" charset="0"/>
              </a:rPr>
              <a:t>Revenue</a:t>
            </a:r>
            <a:endParaRPr b="1" dirty="0">
              <a:latin typeface="Optima" charset="0"/>
              <a:ea typeface="Optima" charset="0"/>
              <a:cs typeface="Optima" charset="0"/>
            </a:endParaRPr>
          </a:p>
        </p:txBody>
      </p:sp>
      <p:sp>
        <p:nvSpPr>
          <p:cNvPr id="69" name="TextBox 68">
            <a:extLst>
              <a:ext uri="{FF2B5EF4-FFF2-40B4-BE49-F238E27FC236}">
                <a16:creationId xmlns:a16="http://schemas.microsoft.com/office/drawing/2014/main" id="{B5C0B930-47C0-4F0C-BEB8-DD45A34378C1}"/>
              </a:ext>
            </a:extLst>
          </p:cNvPr>
          <p:cNvSpPr txBox="1"/>
          <p:nvPr/>
        </p:nvSpPr>
        <p:spPr>
          <a:xfrm>
            <a:off x="11235769" y="3012055"/>
            <a:ext cx="455891" cy="369332"/>
          </a:xfrm>
          <a:prstGeom prst="rect">
            <a:avLst/>
          </a:prstGeom>
          <a:noFill/>
        </p:spPr>
        <p:txBody>
          <a:bodyPr wrap="square" rtlCol="0">
            <a:spAutoFit/>
          </a:bodyPr>
          <a:lstStyle/>
          <a:p>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70" name="TextBox 69">
            <a:extLst>
              <a:ext uri="{FF2B5EF4-FFF2-40B4-BE49-F238E27FC236}">
                <a16:creationId xmlns:a16="http://schemas.microsoft.com/office/drawing/2014/main" id="{DCB141A3-34F5-4510-AE31-1AD3EA3F156C}"/>
              </a:ext>
            </a:extLst>
          </p:cNvPr>
          <p:cNvSpPr txBox="1"/>
          <p:nvPr/>
        </p:nvSpPr>
        <p:spPr>
          <a:xfrm>
            <a:off x="11250283" y="3401918"/>
            <a:ext cx="711373" cy="369332"/>
          </a:xfrm>
          <a:prstGeom prst="rect">
            <a:avLst/>
          </a:prstGeom>
          <a:noFill/>
        </p:spPr>
        <p:txBody>
          <a:bodyPr wrap="square" rtlCol="0">
            <a:spAutoFit/>
          </a:bodyPr>
          <a:lstStyle/>
          <a:p>
            <a:r>
              <a:rPr lang="en-CA" b="1" dirty="0">
                <a:latin typeface="Optima" charset="0"/>
                <a:ea typeface="Optima" charset="0"/>
                <a:cs typeface="Optima" charset="0"/>
              </a:rPr>
              <a:t>B</a:t>
            </a:r>
            <a:endParaRPr b="1" dirty="0">
              <a:latin typeface="Optima" charset="0"/>
              <a:ea typeface="Optima" charset="0"/>
              <a:cs typeface="Optima" charset="0"/>
            </a:endParaRPr>
          </a:p>
        </p:txBody>
      </p:sp>
      <p:pic>
        <p:nvPicPr>
          <p:cNvPr id="71" name="Picture 70">
            <a:extLst>
              <a:ext uri="{FF2B5EF4-FFF2-40B4-BE49-F238E27FC236}">
                <a16:creationId xmlns:a16="http://schemas.microsoft.com/office/drawing/2014/main" id="{E9547385-705E-4DBD-9FBB-03F20BA5C176}"/>
              </a:ext>
            </a:extLst>
          </p:cNvPr>
          <p:cNvPicPr>
            <a:picLocks noChangeAspect="1"/>
          </p:cNvPicPr>
          <p:nvPr/>
        </p:nvPicPr>
        <p:blipFill>
          <a:blip r:embed="rId3">
            <a:clrChange>
              <a:clrFrom>
                <a:srgbClr val="FAFAFA"/>
              </a:clrFrom>
              <a:clrTo>
                <a:srgbClr val="FAFAFA">
                  <a:alpha val="0"/>
                </a:srgbClr>
              </a:clrTo>
            </a:clrChange>
            <a:duotone>
              <a:schemeClr val="accent5">
                <a:shade val="45000"/>
                <a:satMod val="135000"/>
              </a:schemeClr>
              <a:prstClr val="white"/>
            </a:duotone>
          </a:blip>
          <a:stretch>
            <a:fillRect/>
          </a:stretch>
        </p:blipFill>
        <p:spPr>
          <a:xfrm>
            <a:off x="8501270" y="4688583"/>
            <a:ext cx="658186" cy="714240"/>
          </a:xfrm>
          <a:prstGeom prst="rect">
            <a:avLst/>
          </a:prstGeom>
        </p:spPr>
      </p:pic>
      <p:sp>
        <p:nvSpPr>
          <p:cNvPr id="72" name="Rectangular Callout 117">
            <a:extLst>
              <a:ext uri="{FF2B5EF4-FFF2-40B4-BE49-F238E27FC236}">
                <a16:creationId xmlns:a16="http://schemas.microsoft.com/office/drawing/2014/main" id="{5756F39D-37CF-4F83-BC24-606DE7CBECD0}"/>
              </a:ext>
            </a:extLst>
          </p:cNvPr>
          <p:cNvSpPr/>
          <p:nvPr/>
        </p:nvSpPr>
        <p:spPr>
          <a:xfrm>
            <a:off x="9381246" y="4775016"/>
            <a:ext cx="2478335" cy="893183"/>
          </a:xfrm>
          <a:prstGeom prst="wedgeRectCallout">
            <a:avLst>
              <a:gd name="adj1" fmla="val -60681"/>
              <a:gd name="adj2" fmla="val -468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The change in revenue from West to East is bigger in A than in B.</a:t>
            </a:r>
          </a:p>
        </p:txBody>
      </p:sp>
      <p:grpSp>
        <p:nvGrpSpPr>
          <p:cNvPr id="73" name="Group 72">
            <a:extLst>
              <a:ext uri="{FF2B5EF4-FFF2-40B4-BE49-F238E27FC236}">
                <a16:creationId xmlns:a16="http://schemas.microsoft.com/office/drawing/2014/main" id="{3D17F2A2-D3A3-4C0F-94F8-417B02631241}"/>
              </a:ext>
            </a:extLst>
          </p:cNvPr>
          <p:cNvGrpSpPr/>
          <p:nvPr/>
        </p:nvGrpSpPr>
        <p:grpSpPr>
          <a:xfrm>
            <a:off x="9531444" y="2818371"/>
            <a:ext cx="1673158" cy="707025"/>
            <a:chOff x="9352663" y="2827082"/>
            <a:chExt cx="699805" cy="707025"/>
          </a:xfrm>
        </p:grpSpPr>
        <p:cxnSp>
          <p:nvCxnSpPr>
            <p:cNvPr id="79" name="Straight Connector 78">
              <a:extLst>
                <a:ext uri="{FF2B5EF4-FFF2-40B4-BE49-F238E27FC236}">
                  <a16:creationId xmlns:a16="http://schemas.microsoft.com/office/drawing/2014/main" id="{EFEC059A-5FAD-4597-83F7-23D8D4961847}"/>
                </a:ext>
              </a:extLst>
            </p:cNvPr>
            <p:cNvCxnSpPr>
              <a:cxnSpLocks/>
            </p:cNvCxnSpPr>
            <p:nvPr/>
          </p:nvCxnSpPr>
          <p:spPr>
            <a:xfrm>
              <a:off x="9407931" y="2827082"/>
              <a:ext cx="616141" cy="5571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25E1A03-FDCE-4C2C-9CB8-3DE4F0BCC926}"/>
                </a:ext>
              </a:extLst>
            </p:cNvPr>
            <p:cNvCxnSpPr>
              <a:cxnSpLocks/>
            </p:cNvCxnSpPr>
            <p:nvPr/>
          </p:nvCxnSpPr>
          <p:spPr>
            <a:xfrm>
              <a:off x="9352663" y="3283860"/>
              <a:ext cx="699805" cy="2502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4" name="Partial Circle 83">
            <a:extLst>
              <a:ext uri="{FF2B5EF4-FFF2-40B4-BE49-F238E27FC236}">
                <a16:creationId xmlns:a16="http://schemas.microsoft.com/office/drawing/2014/main" id="{5443750C-1454-41D0-A534-882DBCEF7EA5}"/>
              </a:ext>
            </a:extLst>
          </p:cNvPr>
          <p:cNvSpPr/>
          <p:nvPr/>
        </p:nvSpPr>
        <p:spPr>
          <a:xfrm>
            <a:off x="5167391" y="2534770"/>
            <a:ext cx="1828800" cy="1824148"/>
          </a:xfrm>
          <a:prstGeom prst="pie">
            <a:avLst>
              <a:gd name="adj1" fmla="val 4471283"/>
              <a:gd name="adj2" fmla="val 1663531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Partial Circle 86">
            <a:extLst>
              <a:ext uri="{FF2B5EF4-FFF2-40B4-BE49-F238E27FC236}">
                <a16:creationId xmlns:a16="http://schemas.microsoft.com/office/drawing/2014/main" id="{23AEC0B7-76BA-4226-B6CE-FDB822672893}"/>
              </a:ext>
            </a:extLst>
          </p:cNvPr>
          <p:cNvSpPr/>
          <p:nvPr/>
        </p:nvSpPr>
        <p:spPr>
          <a:xfrm>
            <a:off x="5248397" y="2534770"/>
            <a:ext cx="1828800" cy="1824148"/>
          </a:xfrm>
          <a:prstGeom prst="pie">
            <a:avLst>
              <a:gd name="adj1" fmla="val 16699139"/>
              <a:gd name="adj2" fmla="val 393911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TextBox 87">
            <a:extLst>
              <a:ext uri="{FF2B5EF4-FFF2-40B4-BE49-F238E27FC236}">
                <a16:creationId xmlns:a16="http://schemas.microsoft.com/office/drawing/2014/main" id="{7A6B1F28-DE75-43F3-A2C5-775613DA4BF2}"/>
              </a:ext>
            </a:extLst>
          </p:cNvPr>
          <p:cNvSpPr txBox="1"/>
          <p:nvPr/>
        </p:nvSpPr>
        <p:spPr>
          <a:xfrm>
            <a:off x="4530818" y="3286516"/>
            <a:ext cx="725660" cy="369332"/>
          </a:xfrm>
          <a:prstGeom prst="rect">
            <a:avLst/>
          </a:prstGeom>
          <a:noFill/>
        </p:spPr>
        <p:txBody>
          <a:bodyPr wrap="square" rtlCol="0">
            <a:spAutoFit/>
          </a:bodyPr>
          <a:lstStyle/>
          <a:p>
            <a:pPr algn="ctr"/>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89" name="TextBox 88">
            <a:extLst>
              <a:ext uri="{FF2B5EF4-FFF2-40B4-BE49-F238E27FC236}">
                <a16:creationId xmlns:a16="http://schemas.microsoft.com/office/drawing/2014/main" id="{89769040-DB35-4284-BFEF-BCF2013CE3F0}"/>
              </a:ext>
            </a:extLst>
          </p:cNvPr>
          <p:cNvSpPr txBox="1"/>
          <p:nvPr/>
        </p:nvSpPr>
        <p:spPr>
          <a:xfrm>
            <a:off x="6991975" y="3235623"/>
            <a:ext cx="601797" cy="369332"/>
          </a:xfrm>
          <a:prstGeom prst="rect">
            <a:avLst/>
          </a:prstGeom>
          <a:noFill/>
        </p:spPr>
        <p:txBody>
          <a:bodyPr wrap="square" rtlCol="0">
            <a:spAutoFit/>
          </a:bodyPr>
          <a:lstStyle/>
          <a:p>
            <a:pPr algn="ctr"/>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90" name="Partial Circle 89">
            <a:extLst>
              <a:ext uri="{FF2B5EF4-FFF2-40B4-BE49-F238E27FC236}">
                <a16:creationId xmlns:a16="http://schemas.microsoft.com/office/drawing/2014/main" id="{E4F47820-C5C6-400D-903D-A3A6FBEDA8A7}"/>
              </a:ext>
            </a:extLst>
          </p:cNvPr>
          <p:cNvSpPr/>
          <p:nvPr/>
        </p:nvSpPr>
        <p:spPr>
          <a:xfrm>
            <a:off x="5160884" y="2559108"/>
            <a:ext cx="1828800" cy="1824148"/>
          </a:xfrm>
          <a:prstGeom prst="pie">
            <a:avLst>
              <a:gd name="adj1" fmla="val 3974926"/>
              <a:gd name="adj2" fmla="val 1232167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TextBox 90">
            <a:extLst>
              <a:ext uri="{FF2B5EF4-FFF2-40B4-BE49-F238E27FC236}">
                <a16:creationId xmlns:a16="http://schemas.microsoft.com/office/drawing/2014/main" id="{ACD5E9F1-BA5E-4E48-B468-8B285A37A545}"/>
              </a:ext>
            </a:extLst>
          </p:cNvPr>
          <p:cNvSpPr txBox="1"/>
          <p:nvPr/>
        </p:nvSpPr>
        <p:spPr>
          <a:xfrm>
            <a:off x="5394636" y="3661178"/>
            <a:ext cx="711373"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92" name="TextBox 91">
            <a:extLst>
              <a:ext uri="{FF2B5EF4-FFF2-40B4-BE49-F238E27FC236}">
                <a16:creationId xmlns:a16="http://schemas.microsoft.com/office/drawing/2014/main" id="{347ECD2B-78D8-422E-B161-083AE5ADC098}"/>
              </a:ext>
            </a:extLst>
          </p:cNvPr>
          <p:cNvSpPr txBox="1"/>
          <p:nvPr/>
        </p:nvSpPr>
        <p:spPr>
          <a:xfrm>
            <a:off x="5397031" y="2828050"/>
            <a:ext cx="711373" cy="369332"/>
          </a:xfrm>
          <a:prstGeom prst="rect">
            <a:avLst/>
          </a:prstGeom>
          <a:noFill/>
        </p:spPr>
        <p:txBody>
          <a:bodyPr wrap="square" rtlCol="0">
            <a:spAutoFit/>
          </a:bodyPr>
          <a:lstStyle/>
          <a:p>
            <a:pPr algn="ctr"/>
            <a:r>
              <a:rPr lang="en-CA" b="1" dirty="0">
                <a:latin typeface="Optima" charset="0"/>
                <a:ea typeface="Optima" charset="0"/>
                <a:cs typeface="Optima" charset="0"/>
              </a:rPr>
              <a:t>East</a:t>
            </a:r>
            <a:endParaRPr b="1" dirty="0">
              <a:latin typeface="Optima" charset="0"/>
              <a:ea typeface="Optima" charset="0"/>
              <a:cs typeface="Optima" charset="0"/>
            </a:endParaRPr>
          </a:p>
        </p:txBody>
      </p:sp>
      <p:sp>
        <p:nvSpPr>
          <p:cNvPr id="93" name="Partial Circle 92">
            <a:extLst>
              <a:ext uri="{FF2B5EF4-FFF2-40B4-BE49-F238E27FC236}">
                <a16:creationId xmlns:a16="http://schemas.microsoft.com/office/drawing/2014/main" id="{6AFC7B5A-1387-42C8-AA9B-BDB8D3980BFF}"/>
              </a:ext>
            </a:extLst>
          </p:cNvPr>
          <p:cNvSpPr/>
          <p:nvPr/>
        </p:nvSpPr>
        <p:spPr>
          <a:xfrm>
            <a:off x="5255426" y="2530080"/>
            <a:ext cx="1828800" cy="1824148"/>
          </a:xfrm>
          <a:prstGeom prst="pie">
            <a:avLst>
              <a:gd name="adj1" fmla="val 20683296"/>
              <a:gd name="adj2" fmla="val 392637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TextBox 93">
            <a:extLst>
              <a:ext uri="{FF2B5EF4-FFF2-40B4-BE49-F238E27FC236}">
                <a16:creationId xmlns:a16="http://schemas.microsoft.com/office/drawing/2014/main" id="{C41ABCDD-4282-404A-8E57-B368FDF1E9CB}"/>
              </a:ext>
            </a:extLst>
          </p:cNvPr>
          <p:cNvSpPr txBox="1"/>
          <p:nvPr/>
        </p:nvSpPr>
        <p:spPr>
          <a:xfrm>
            <a:off x="6315380" y="3471182"/>
            <a:ext cx="711373"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95" name="TextBox 94">
            <a:extLst>
              <a:ext uri="{FF2B5EF4-FFF2-40B4-BE49-F238E27FC236}">
                <a16:creationId xmlns:a16="http://schemas.microsoft.com/office/drawing/2014/main" id="{22E259F7-8CB3-4484-AB76-C6DC8A2D9F74}"/>
              </a:ext>
            </a:extLst>
          </p:cNvPr>
          <p:cNvSpPr txBox="1"/>
          <p:nvPr/>
        </p:nvSpPr>
        <p:spPr>
          <a:xfrm>
            <a:off x="6289978" y="2882412"/>
            <a:ext cx="711373" cy="369332"/>
          </a:xfrm>
          <a:prstGeom prst="rect">
            <a:avLst/>
          </a:prstGeom>
          <a:noFill/>
        </p:spPr>
        <p:txBody>
          <a:bodyPr wrap="square" rtlCol="0">
            <a:spAutoFit/>
          </a:bodyPr>
          <a:lstStyle/>
          <a:p>
            <a:r>
              <a:rPr lang="en-CA" b="1" dirty="0">
                <a:latin typeface="Optima" charset="0"/>
                <a:ea typeface="Optima" charset="0"/>
                <a:cs typeface="Optima" charset="0"/>
              </a:rPr>
              <a:t>East</a:t>
            </a:r>
            <a:endParaRPr b="1" dirty="0">
              <a:latin typeface="Optima" charset="0"/>
              <a:ea typeface="Optima" charset="0"/>
              <a:cs typeface="Optima" charset="0"/>
            </a:endParaRPr>
          </a:p>
        </p:txBody>
      </p:sp>
      <p:pic>
        <p:nvPicPr>
          <p:cNvPr id="96" name="Picture 95">
            <a:extLst>
              <a:ext uri="{FF2B5EF4-FFF2-40B4-BE49-F238E27FC236}">
                <a16:creationId xmlns:a16="http://schemas.microsoft.com/office/drawing/2014/main" id="{41474243-B60B-4F8F-BEC8-503C208E0CC0}"/>
              </a:ext>
            </a:extLst>
          </p:cNvPr>
          <p:cNvPicPr>
            <a:picLocks noChangeAspect="1"/>
          </p:cNvPicPr>
          <p:nvPr/>
        </p:nvPicPr>
        <p:blipFill>
          <a:blip r:embed="rId3">
            <a:clrChange>
              <a:clrFrom>
                <a:srgbClr val="FAFAFA"/>
              </a:clrFrom>
              <a:clrTo>
                <a:srgbClr val="FAFAFA">
                  <a:alpha val="0"/>
                </a:srgbClr>
              </a:clrTo>
            </a:clrChange>
            <a:duotone>
              <a:schemeClr val="accent5">
                <a:shade val="45000"/>
                <a:satMod val="135000"/>
              </a:schemeClr>
              <a:prstClr val="white"/>
            </a:duotone>
          </a:blip>
          <a:stretch>
            <a:fillRect/>
          </a:stretch>
        </p:blipFill>
        <p:spPr>
          <a:xfrm>
            <a:off x="4334097" y="4688583"/>
            <a:ext cx="658186" cy="714240"/>
          </a:xfrm>
          <a:prstGeom prst="rect">
            <a:avLst/>
          </a:prstGeom>
        </p:spPr>
      </p:pic>
      <p:sp>
        <p:nvSpPr>
          <p:cNvPr id="97" name="Rectangular Callout 117">
            <a:extLst>
              <a:ext uri="{FF2B5EF4-FFF2-40B4-BE49-F238E27FC236}">
                <a16:creationId xmlns:a16="http://schemas.microsoft.com/office/drawing/2014/main" id="{F509F88F-7BAB-4B31-99D8-91EDBB53CBB6}"/>
              </a:ext>
            </a:extLst>
          </p:cNvPr>
          <p:cNvSpPr/>
          <p:nvPr/>
        </p:nvSpPr>
        <p:spPr>
          <a:xfrm>
            <a:off x="5214074" y="4794600"/>
            <a:ext cx="2444192" cy="893182"/>
          </a:xfrm>
          <a:prstGeom prst="wedgeRectCallout">
            <a:avLst>
              <a:gd name="adj1" fmla="val -60681"/>
              <a:gd name="adj2" fmla="val -468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West A makes the most amount of revenue.</a:t>
            </a:r>
          </a:p>
        </p:txBody>
      </p:sp>
    </p:spTree>
    <p:extLst>
      <p:ext uri="{BB962C8B-B14F-4D97-AF65-F5344CB8AC3E}">
        <p14:creationId xmlns:p14="http://schemas.microsoft.com/office/powerpoint/2010/main" val="72141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52" grpId="0"/>
      <p:bldP spid="53" grpId="0"/>
      <p:bldP spid="54" grpId="0"/>
      <p:bldP spid="69" grpId="0"/>
      <p:bldP spid="70" grpId="0"/>
      <p:bldP spid="72" grpId="0" animBg="1"/>
      <p:bldP spid="84" grpId="0" animBg="1"/>
      <p:bldP spid="87" grpId="0" animBg="1"/>
      <p:bldP spid="88" grpId="0"/>
      <p:bldP spid="89" grpId="0"/>
      <p:bldP spid="90" grpId="0" animBg="1"/>
      <p:bldP spid="91" grpId="0"/>
      <p:bldP spid="92" grpId="0"/>
      <p:bldP spid="93" grpId="0" animBg="1"/>
      <p:bldP spid="94" grpId="0"/>
      <p:bldP spid="95" grpId="0"/>
      <p:bldP spid="9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E93D29-8ED1-4E8A-9835-F54F273602D6}"/>
              </a:ext>
            </a:extLst>
          </p:cNvPr>
          <p:cNvPicPr>
            <a:picLocks noChangeAspect="1"/>
          </p:cNvPicPr>
          <p:nvPr/>
        </p:nvPicPr>
        <p:blipFill>
          <a:blip r:embed="rId3"/>
          <a:stretch>
            <a:fillRect/>
          </a:stretch>
        </p:blipFill>
        <p:spPr>
          <a:xfrm>
            <a:off x="381000" y="657225"/>
            <a:ext cx="11430000" cy="5667375"/>
          </a:xfrm>
          <a:prstGeom prst="rect">
            <a:avLst/>
          </a:prstGeom>
        </p:spPr>
      </p:pic>
      <p:sp>
        <p:nvSpPr>
          <p:cNvPr id="2" name="Rectangle 1">
            <a:extLst>
              <a:ext uri="{FF2B5EF4-FFF2-40B4-BE49-F238E27FC236}">
                <a16:creationId xmlns:a16="http://schemas.microsoft.com/office/drawing/2014/main" id="{60DBE073-A79B-4E57-8466-E6FEE0A77C18}"/>
              </a:ext>
            </a:extLst>
          </p:cNvPr>
          <p:cNvSpPr/>
          <p:nvPr/>
        </p:nvSpPr>
        <p:spPr>
          <a:xfrm>
            <a:off x="2569029" y="1527856"/>
            <a:ext cx="4136571"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01F3C58-E379-440A-945D-9EDA906EB5E9}"/>
              </a:ext>
            </a:extLst>
          </p:cNvPr>
          <p:cNvSpPr txBox="1"/>
          <p:nvPr/>
        </p:nvSpPr>
        <p:spPr>
          <a:xfrm>
            <a:off x="2432959" y="1444430"/>
            <a:ext cx="8671110" cy="369332"/>
          </a:xfrm>
          <a:prstGeom prst="rect">
            <a:avLst/>
          </a:prstGeom>
          <a:noFill/>
        </p:spPr>
        <p:txBody>
          <a:bodyPr wrap="square">
            <a:spAutoFit/>
          </a:bodyPr>
          <a:lstStyle/>
          <a:p>
            <a:r>
              <a:rPr lang="en-US" dirty="0"/>
              <a:t>show Daily Price over Time</a:t>
            </a:r>
          </a:p>
        </p:txBody>
      </p:sp>
      <p:sp>
        <p:nvSpPr>
          <p:cNvPr id="7" name="TextBox 6">
            <a:extLst>
              <a:ext uri="{FF2B5EF4-FFF2-40B4-BE49-F238E27FC236}">
                <a16:creationId xmlns:a16="http://schemas.microsoft.com/office/drawing/2014/main" id="{D4EAAF92-A819-4EC8-9D78-966014358D1D}"/>
              </a:ext>
            </a:extLst>
          </p:cNvPr>
          <p:cNvSpPr txBox="1"/>
          <p:nvPr/>
        </p:nvSpPr>
        <p:spPr>
          <a:xfrm>
            <a:off x="0" y="6484017"/>
            <a:ext cx="1901371" cy="369332"/>
          </a:xfrm>
          <a:prstGeom prst="rect">
            <a:avLst/>
          </a:prstGeom>
          <a:noFill/>
        </p:spPr>
        <p:txBody>
          <a:bodyPr wrap="square">
            <a:spAutoFit/>
          </a:bodyPr>
          <a:lstStyle/>
          <a:p>
            <a:r>
              <a:rPr lang="en-US" dirty="0">
                <a:solidFill>
                  <a:schemeClr val="bg1">
                    <a:lumMod val="50000"/>
                  </a:schemeClr>
                </a:solidFill>
              </a:rPr>
              <a:t>Tableau, Ask Data</a:t>
            </a:r>
          </a:p>
        </p:txBody>
      </p:sp>
      <p:sp>
        <p:nvSpPr>
          <p:cNvPr id="8" name="Rectangle 7">
            <a:extLst>
              <a:ext uri="{FF2B5EF4-FFF2-40B4-BE49-F238E27FC236}">
                <a16:creationId xmlns:a16="http://schemas.microsoft.com/office/drawing/2014/main" id="{AF12A9AA-B55F-4451-BDAA-2016D623A084}"/>
              </a:ext>
            </a:extLst>
          </p:cNvPr>
          <p:cNvSpPr/>
          <p:nvPr/>
        </p:nvSpPr>
        <p:spPr>
          <a:xfrm>
            <a:off x="2680787" y="2121988"/>
            <a:ext cx="8901613" cy="3785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EF8DE5C-FD0A-481A-A5C6-C5D30EB4998B}"/>
              </a:ext>
            </a:extLst>
          </p:cNvPr>
          <p:cNvSpPr/>
          <p:nvPr/>
        </p:nvSpPr>
        <p:spPr>
          <a:xfrm>
            <a:off x="3988144" y="5006220"/>
            <a:ext cx="131720" cy="6785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3" name="Rectangle 42">
            <a:extLst>
              <a:ext uri="{FF2B5EF4-FFF2-40B4-BE49-F238E27FC236}">
                <a16:creationId xmlns:a16="http://schemas.microsoft.com/office/drawing/2014/main" id="{3EED98D8-8898-4D71-9D98-DEC289B5C70C}"/>
              </a:ext>
            </a:extLst>
          </p:cNvPr>
          <p:cNvSpPr/>
          <p:nvPr/>
        </p:nvSpPr>
        <p:spPr>
          <a:xfrm>
            <a:off x="5402835" y="5602639"/>
            <a:ext cx="131721" cy="821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4" name="Rectangle 43">
            <a:extLst>
              <a:ext uri="{FF2B5EF4-FFF2-40B4-BE49-F238E27FC236}">
                <a16:creationId xmlns:a16="http://schemas.microsoft.com/office/drawing/2014/main" id="{B09039D7-E839-4A31-BF80-6D5B5CFEE6B4}"/>
              </a:ext>
            </a:extLst>
          </p:cNvPr>
          <p:cNvSpPr/>
          <p:nvPr/>
        </p:nvSpPr>
        <p:spPr>
          <a:xfrm>
            <a:off x="4190242" y="4770365"/>
            <a:ext cx="131720" cy="914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5" name="Rectangle 44">
            <a:extLst>
              <a:ext uri="{FF2B5EF4-FFF2-40B4-BE49-F238E27FC236}">
                <a16:creationId xmlns:a16="http://schemas.microsoft.com/office/drawing/2014/main" id="{41773722-89E6-4089-A92D-CCD5D2B5C5A0}"/>
              </a:ext>
            </a:extLst>
          </p:cNvPr>
          <p:cNvSpPr/>
          <p:nvPr/>
        </p:nvSpPr>
        <p:spPr>
          <a:xfrm>
            <a:off x="6817524" y="5040663"/>
            <a:ext cx="131720" cy="6441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6" name="Rectangle 45">
            <a:extLst>
              <a:ext uri="{FF2B5EF4-FFF2-40B4-BE49-F238E27FC236}">
                <a16:creationId xmlns:a16="http://schemas.microsoft.com/office/drawing/2014/main" id="{94EAB69C-54DA-4CC9-9A86-02FC95549858}"/>
              </a:ext>
            </a:extLst>
          </p:cNvPr>
          <p:cNvSpPr/>
          <p:nvPr/>
        </p:nvSpPr>
        <p:spPr>
          <a:xfrm>
            <a:off x="6413328" y="5090405"/>
            <a:ext cx="131720" cy="5943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7" name="Rectangle 46">
            <a:extLst>
              <a:ext uri="{FF2B5EF4-FFF2-40B4-BE49-F238E27FC236}">
                <a16:creationId xmlns:a16="http://schemas.microsoft.com/office/drawing/2014/main" id="{231A2BEB-2F8A-4ADE-927B-CA7D22B3D937}"/>
              </a:ext>
            </a:extLst>
          </p:cNvPr>
          <p:cNvSpPr/>
          <p:nvPr/>
        </p:nvSpPr>
        <p:spPr>
          <a:xfrm>
            <a:off x="6009131" y="5410443"/>
            <a:ext cx="131720" cy="27432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8" name="Rectangle 47">
            <a:extLst>
              <a:ext uri="{FF2B5EF4-FFF2-40B4-BE49-F238E27FC236}">
                <a16:creationId xmlns:a16="http://schemas.microsoft.com/office/drawing/2014/main" id="{AD32D4B7-C842-4C1E-9A18-C2AC7A7D3D71}"/>
              </a:ext>
            </a:extLst>
          </p:cNvPr>
          <p:cNvSpPr/>
          <p:nvPr/>
        </p:nvSpPr>
        <p:spPr>
          <a:xfrm>
            <a:off x="4392340" y="5181845"/>
            <a:ext cx="131721" cy="5029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9" name="Rectangle 48">
            <a:extLst>
              <a:ext uri="{FF2B5EF4-FFF2-40B4-BE49-F238E27FC236}">
                <a16:creationId xmlns:a16="http://schemas.microsoft.com/office/drawing/2014/main" id="{BB9563A7-46A0-4EDD-B22C-0A32481504DF}"/>
              </a:ext>
            </a:extLst>
          </p:cNvPr>
          <p:cNvSpPr/>
          <p:nvPr/>
        </p:nvSpPr>
        <p:spPr>
          <a:xfrm>
            <a:off x="4594439" y="5410445"/>
            <a:ext cx="131721"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0" name="Rectangle 49">
            <a:extLst>
              <a:ext uri="{FF2B5EF4-FFF2-40B4-BE49-F238E27FC236}">
                <a16:creationId xmlns:a16="http://schemas.microsoft.com/office/drawing/2014/main" id="{CF93DB14-76C2-4FC9-9AA4-A7B2F31C3B46}"/>
              </a:ext>
            </a:extLst>
          </p:cNvPr>
          <p:cNvSpPr/>
          <p:nvPr/>
        </p:nvSpPr>
        <p:spPr>
          <a:xfrm>
            <a:off x="4796538" y="5474453"/>
            <a:ext cx="131721" cy="2103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1" name="Rectangle 50">
            <a:extLst>
              <a:ext uri="{FF2B5EF4-FFF2-40B4-BE49-F238E27FC236}">
                <a16:creationId xmlns:a16="http://schemas.microsoft.com/office/drawing/2014/main" id="{6E5A7415-0BED-41A8-9E05-19E997922CBF}"/>
              </a:ext>
            </a:extLst>
          </p:cNvPr>
          <p:cNvSpPr/>
          <p:nvPr/>
        </p:nvSpPr>
        <p:spPr>
          <a:xfrm>
            <a:off x="4998637" y="5410443"/>
            <a:ext cx="131721" cy="27432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2" name="Rectangle 51">
            <a:extLst>
              <a:ext uri="{FF2B5EF4-FFF2-40B4-BE49-F238E27FC236}">
                <a16:creationId xmlns:a16="http://schemas.microsoft.com/office/drawing/2014/main" id="{1B70077B-2B85-4C22-AEE8-159132085A04}"/>
              </a:ext>
            </a:extLst>
          </p:cNvPr>
          <p:cNvSpPr/>
          <p:nvPr/>
        </p:nvSpPr>
        <p:spPr>
          <a:xfrm>
            <a:off x="5200736" y="5496073"/>
            <a:ext cx="131721" cy="1886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3" name="Rectangle 52">
            <a:extLst>
              <a:ext uri="{FF2B5EF4-FFF2-40B4-BE49-F238E27FC236}">
                <a16:creationId xmlns:a16="http://schemas.microsoft.com/office/drawing/2014/main" id="{F6B6CF30-93A0-4215-825E-EB3EDD7C3AAB}"/>
              </a:ext>
            </a:extLst>
          </p:cNvPr>
          <p:cNvSpPr/>
          <p:nvPr/>
        </p:nvSpPr>
        <p:spPr>
          <a:xfrm>
            <a:off x="5604934" y="5531201"/>
            <a:ext cx="131721" cy="153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4" name="Rectangle 53">
            <a:extLst>
              <a:ext uri="{FF2B5EF4-FFF2-40B4-BE49-F238E27FC236}">
                <a16:creationId xmlns:a16="http://schemas.microsoft.com/office/drawing/2014/main" id="{E5F6A0E9-A915-4403-BBE3-5441E397907F}"/>
              </a:ext>
            </a:extLst>
          </p:cNvPr>
          <p:cNvSpPr/>
          <p:nvPr/>
        </p:nvSpPr>
        <p:spPr>
          <a:xfrm>
            <a:off x="7625919" y="5474453"/>
            <a:ext cx="131721" cy="2103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5" name="Rectangle 54">
            <a:extLst>
              <a:ext uri="{FF2B5EF4-FFF2-40B4-BE49-F238E27FC236}">
                <a16:creationId xmlns:a16="http://schemas.microsoft.com/office/drawing/2014/main" id="{82AD13B4-D7CE-4C74-A4F7-1087DE6750E1}"/>
              </a:ext>
            </a:extLst>
          </p:cNvPr>
          <p:cNvSpPr/>
          <p:nvPr/>
        </p:nvSpPr>
        <p:spPr>
          <a:xfrm>
            <a:off x="7828018" y="5501885"/>
            <a:ext cx="131721" cy="18288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6" name="Rectangle 55">
            <a:extLst>
              <a:ext uri="{FF2B5EF4-FFF2-40B4-BE49-F238E27FC236}">
                <a16:creationId xmlns:a16="http://schemas.microsoft.com/office/drawing/2014/main" id="{87C5E067-7F39-4915-94AA-205B998E730D}"/>
              </a:ext>
            </a:extLst>
          </p:cNvPr>
          <p:cNvSpPr/>
          <p:nvPr/>
        </p:nvSpPr>
        <p:spPr>
          <a:xfrm>
            <a:off x="8030117" y="5410445"/>
            <a:ext cx="131721"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7" name="Rectangle 56">
            <a:extLst>
              <a:ext uri="{FF2B5EF4-FFF2-40B4-BE49-F238E27FC236}">
                <a16:creationId xmlns:a16="http://schemas.microsoft.com/office/drawing/2014/main" id="{C9BB2D70-71D0-4F00-9E5D-679CABAF7008}"/>
              </a:ext>
            </a:extLst>
          </p:cNvPr>
          <p:cNvSpPr/>
          <p:nvPr/>
        </p:nvSpPr>
        <p:spPr>
          <a:xfrm>
            <a:off x="8232216" y="5240313"/>
            <a:ext cx="131721" cy="4444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8" name="Rectangle 57">
            <a:extLst>
              <a:ext uri="{FF2B5EF4-FFF2-40B4-BE49-F238E27FC236}">
                <a16:creationId xmlns:a16="http://schemas.microsoft.com/office/drawing/2014/main" id="{93F6719B-4A44-4520-84E1-26B67590318F}"/>
              </a:ext>
            </a:extLst>
          </p:cNvPr>
          <p:cNvSpPr/>
          <p:nvPr/>
        </p:nvSpPr>
        <p:spPr>
          <a:xfrm>
            <a:off x="7221721" y="5307363"/>
            <a:ext cx="131721" cy="3774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9" name="Rectangle 58">
            <a:extLst>
              <a:ext uri="{FF2B5EF4-FFF2-40B4-BE49-F238E27FC236}">
                <a16:creationId xmlns:a16="http://schemas.microsoft.com/office/drawing/2014/main" id="{111D0DD7-D0DC-4772-8BAA-FA6A9895BC23}"/>
              </a:ext>
            </a:extLst>
          </p:cNvPr>
          <p:cNvSpPr/>
          <p:nvPr/>
        </p:nvSpPr>
        <p:spPr>
          <a:xfrm>
            <a:off x="8434315" y="5227565"/>
            <a:ext cx="131721" cy="4572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0" name="Rectangle 59">
            <a:extLst>
              <a:ext uri="{FF2B5EF4-FFF2-40B4-BE49-F238E27FC236}">
                <a16:creationId xmlns:a16="http://schemas.microsoft.com/office/drawing/2014/main" id="{071C6A4A-8297-49D3-909D-EE807164A408}"/>
              </a:ext>
            </a:extLst>
          </p:cNvPr>
          <p:cNvSpPr/>
          <p:nvPr/>
        </p:nvSpPr>
        <p:spPr>
          <a:xfrm>
            <a:off x="8636414" y="5307363"/>
            <a:ext cx="131721" cy="3774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1" name="Rectangle 60">
            <a:extLst>
              <a:ext uri="{FF2B5EF4-FFF2-40B4-BE49-F238E27FC236}">
                <a16:creationId xmlns:a16="http://schemas.microsoft.com/office/drawing/2014/main" id="{40563D92-BF73-472C-892B-CBDBF4BCB1E9}"/>
              </a:ext>
            </a:extLst>
          </p:cNvPr>
          <p:cNvSpPr/>
          <p:nvPr/>
        </p:nvSpPr>
        <p:spPr>
          <a:xfrm>
            <a:off x="8838513" y="5090405"/>
            <a:ext cx="131721" cy="5943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2" name="Rectangle 61">
            <a:extLst>
              <a:ext uri="{FF2B5EF4-FFF2-40B4-BE49-F238E27FC236}">
                <a16:creationId xmlns:a16="http://schemas.microsoft.com/office/drawing/2014/main" id="{9776E466-914C-403F-BFB9-E45A6D5AF9A3}"/>
              </a:ext>
            </a:extLst>
          </p:cNvPr>
          <p:cNvSpPr/>
          <p:nvPr/>
        </p:nvSpPr>
        <p:spPr>
          <a:xfrm>
            <a:off x="9040612" y="5181845"/>
            <a:ext cx="131721" cy="5029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3" name="Rectangle 62">
            <a:extLst>
              <a:ext uri="{FF2B5EF4-FFF2-40B4-BE49-F238E27FC236}">
                <a16:creationId xmlns:a16="http://schemas.microsoft.com/office/drawing/2014/main" id="{8B949F72-D422-4540-B5BF-E9F877FADBA6}"/>
              </a:ext>
            </a:extLst>
          </p:cNvPr>
          <p:cNvSpPr/>
          <p:nvPr/>
        </p:nvSpPr>
        <p:spPr>
          <a:xfrm>
            <a:off x="9242711" y="4989821"/>
            <a:ext cx="131721" cy="6949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4" name="Rectangle 63">
            <a:extLst>
              <a:ext uri="{FF2B5EF4-FFF2-40B4-BE49-F238E27FC236}">
                <a16:creationId xmlns:a16="http://schemas.microsoft.com/office/drawing/2014/main" id="{B5D9871A-4314-41C3-BB3D-F75187465846}"/>
              </a:ext>
            </a:extLst>
          </p:cNvPr>
          <p:cNvSpPr/>
          <p:nvPr/>
        </p:nvSpPr>
        <p:spPr>
          <a:xfrm>
            <a:off x="9444810" y="4861805"/>
            <a:ext cx="131721" cy="8229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5" name="Rectangle 64">
            <a:extLst>
              <a:ext uri="{FF2B5EF4-FFF2-40B4-BE49-F238E27FC236}">
                <a16:creationId xmlns:a16="http://schemas.microsoft.com/office/drawing/2014/main" id="{FA185B01-C88C-4325-BABC-8AEA4F50E20E}"/>
              </a:ext>
            </a:extLst>
          </p:cNvPr>
          <p:cNvSpPr/>
          <p:nvPr/>
        </p:nvSpPr>
        <p:spPr>
          <a:xfrm>
            <a:off x="9646909" y="4989821"/>
            <a:ext cx="131721" cy="6949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6" name="Rectangle 65">
            <a:extLst>
              <a:ext uri="{FF2B5EF4-FFF2-40B4-BE49-F238E27FC236}">
                <a16:creationId xmlns:a16="http://schemas.microsoft.com/office/drawing/2014/main" id="{4E8572F7-BC80-4EC4-B814-FB49E8066758}"/>
              </a:ext>
            </a:extLst>
          </p:cNvPr>
          <p:cNvSpPr/>
          <p:nvPr/>
        </p:nvSpPr>
        <p:spPr>
          <a:xfrm>
            <a:off x="9849008" y="4770365"/>
            <a:ext cx="131721" cy="914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7" name="Rectangle 66">
            <a:extLst>
              <a:ext uri="{FF2B5EF4-FFF2-40B4-BE49-F238E27FC236}">
                <a16:creationId xmlns:a16="http://schemas.microsoft.com/office/drawing/2014/main" id="{FE2669CE-F56F-4E46-8D4D-5C231FDBA2FD}"/>
              </a:ext>
            </a:extLst>
          </p:cNvPr>
          <p:cNvSpPr/>
          <p:nvPr/>
        </p:nvSpPr>
        <p:spPr>
          <a:xfrm>
            <a:off x="5807033" y="5496073"/>
            <a:ext cx="131720" cy="1886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8" name="Rectangle 67">
            <a:extLst>
              <a:ext uri="{FF2B5EF4-FFF2-40B4-BE49-F238E27FC236}">
                <a16:creationId xmlns:a16="http://schemas.microsoft.com/office/drawing/2014/main" id="{901EC646-3FBB-4F90-B821-C4A97B76C637}"/>
              </a:ext>
            </a:extLst>
          </p:cNvPr>
          <p:cNvSpPr/>
          <p:nvPr/>
        </p:nvSpPr>
        <p:spPr>
          <a:xfrm>
            <a:off x="6615426" y="4897789"/>
            <a:ext cx="131720" cy="7869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9" name="Rectangle 68">
            <a:extLst>
              <a:ext uri="{FF2B5EF4-FFF2-40B4-BE49-F238E27FC236}">
                <a16:creationId xmlns:a16="http://schemas.microsoft.com/office/drawing/2014/main" id="{370D2690-EB4D-44AF-944A-A87B6DBDD612}"/>
              </a:ext>
            </a:extLst>
          </p:cNvPr>
          <p:cNvSpPr/>
          <p:nvPr/>
        </p:nvSpPr>
        <p:spPr>
          <a:xfrm>
            <a:off x="7019622" y="5240313"/>
            <a:ext cx="131721" cy="4444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0" name="Rectangle 69">
            <a:extLst>
              <a:ext uri="{FF2B5EF4-FFF2-40B4-BE49-F238E27FC236}">
                <a16:creationId xmlns:a16="http://schemas.microsoft.com/office/drawing/2014/main" id="{81532B3F-3740-4DA8-995B-736E5BD151E7}"/>
              </a:ext>
            </a:extLst>
          </p:cNvPr>
          <p:cNvSpPr/>
          <p:nvPr/>
        </p:nvSpPr>
        <p:spPr>
          <a:xfrm>
            <a:off x="7423820" y="5410443"/>
            <a:ext cx="131721" cy="2743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1" name="Rectangle 70">
            <a:extLst>
              <a:ext uri="{FF2B5EF4-FFF2-40B4-BE49-F238E27FC236}">
                <a16:creationId xmlns:a16="http://schemas.microsoft.com/office/drawing/2014/main" id="{F7E071D7-0CA2-4A71-8626-8F94873526CE}"/>
              </a:ext>
            </a:extLst>
          </p:cNvPr>
          <p:cNvSpPr/>
          <p:nvPr/>
        </p:nvSpPr>
        <p:spPr>
          <a:xfrm>
            <a:off x="6211229" y="5240313"/>
            <a:ext cx="131721" cy="4444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2" name="Rectangle 71">
            <a:extLst>
              <a:ext uri="{FF2B5EF4-FFF2-40B4-BE49-F238E27FC236}">
                <a16:creationId xmlns:a16="http://schemas.microsoft.com/office/drawing/2014/main" id="{F568B988-D92D-4C3C-9C2C-6971F48A3EBB}"/>
              </a:ext>
            </a:extLst>
          </p:cNvPr>
          <p:cNvSpPr/>
          <p:nvPr/>
        </p:nvSpPr>
        <p:spPr>
          <a:xfrm>
            <a:off x="10253199" y="4770365"/>
            <a:ext cx="131720" cy="914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3" name="Rectangle 72">
            <a:extLst>
              <a:ext uri="{FF2B5EF4-FFF2-40B4-BE49-F238E27FC236}">
                <a16:creationId xmlns:a16="http://schemas.microsoft.com/office/drawing/2014/main" id="{E24694D6-2538-4B1E-B61B-945C5B1B72E0}"/>
              </a:ext>
            </a:extLst>
          </p:cNvPr>
          <p:cNvSpPr/>
          <p:nvPr/>
        </p:nvSpPr>
        <p:spPr>
          <a:xfrm>
            <a:off x="10051107" y="4583469"/>
            <a:ext cx="131720" cy="11012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74" name="Straight Connector 73">
            <a:extLst>
              <a:ext uri="{FF2B5EF4-FFF2-40B4-BE49-F238E27FC236}">
                <a16:creationId xmlns:a16="http://schemas.microsoft.com/office/drawing/2014/main" id="{5A5D61F4-6774-4C2E-9A6C-10AFBF7D61B6}"/>
              </a:ext>
            </a:extLst>
          </p:cNvPr>
          <p:cNvCxnSpPr>
            <a:cxnSpLocks/>
          </p:cNvCxnSpPr>
          <p:nvPr/>
        </p:nvCxnSpPr>
        <p:spPr>
          <a:xfrm>
            <a:off x="3851991" y="5685880"/>
            <a:ext cx="677344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D5FA14E-4430-40C7-9020-6BA32DA113F0}"/>
              </a:ext>
            </a:extLst>
          </p:cNvPr>
          <p:cNvSpPr txBox="1"/>
          <p:nvPr/>
        </p:nvSpPr>
        <p:spPr>
          <a:xfrm>
            <a:off x="2849338" y="5088619"/>
            <a:ext cx="768158" cy="369332"/>
          </a:xfrm>
          <a:prstGeom prst="rect">
            <a:avLst/>
          </a:prstGeom>
          <a:noFill/>
        </p:spPr>
        <p:txBody>
          <a:bodyPr wrap="square">
            <a:spAutoFit/>
          </a:bodyPr>
          <a:lstStyle/>
          <a:p>
            <a:r>
              <a:rPr lang="en-US" dirty="0"/>
              <a:t>Price</a:t>
            </a:r>
          </a:p>
        </p:txBody>
      </p:sp>
      <p:sp>
        <p:nvSpPr>
          <p:cNvPr id="77" name="TextBox 76">
            <a:extLst>
              <a:ext uri="{FF2B5EF4-FFF2-40B4-BE49-F238E27FC236}">
                <a16:creationId xmlns:a16="http://schemas.microsoft.com/office/drawing/2014/main" id="{D3046773-D630-4B69-BDA2-06D51CD3B328}"/>
              </a:ext>
            </a:extLst>
          </p:cNvPr>
          <p:cNvSpPr txBox="1"/>
          <p:nvPr/>
        </p:nvSpPr>
        <p:spPr>
          <a:xfrm>
            <a:off x="6913699" y="5849367"/>
            <a:ext cx="768158" cy="369332"/>
          </a:xfrm>
          <a:prstGeom prst="rect">
            <a:avLst/>
          </a:prstGeom>
          <a:noFill/>
        </p:spPr>
        <p:txBody>
          <a:bodyPr wrap="square">
            <a:spAutoFit/>
          </a:bodyPr>
          <a:lstStyle/>
          <a:p>
            <a:r>
              <a:rPr lang="en-US" dirty="0"/>
              <a:t>Time</a:t>
            </a:r>
          </a:p>
        </p:txBody>
      </p:sp>
      <p:pic>
        <p:nvPicPr>
          <p:cNvPr id="10" name="Graphic 9" descr="Close with solid fill">
            <a:extLst>
              <a:ext uri="{FF2B5EF4-FFF2-40B4-BE49-F238E27FC236}">
                <a16:creationId xmlns:a16="http://schemas.microsoft.com/office/drawing/2014/main" id="{69530559-E268-4F3B-B660-6B2910AA97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53847" y="5109034"/>
            <a:ext cx="299953" cy="299953"/>
          </a:xfrm>
          <a:prstGeom prst="rect">
            <a:avLst/>
          </a:prstGeom>
        </p:spPr>
      </p:pic>
      <p:sp>
        <p:nvSpPr>
          <p:cNvPr id="80" name="Oval 79">
            <a:extLst>
              <a:ext uri="{FF2B5EF4-FFF2-40B4-BE49-F238E27FC236}">
                <a16:creationId xmlns:a16="http://schemas.microsoft.com/office/drawing/2014/main" id="{66C58FE3-731D-4C7A-A588-0545CF44C852}"/>
              </a:ext>
            </a:extLst>
          </p:cNvPr>
          <p:cNvSpPr/>
          <p:nvPr/>
        </p:nvSpPr>
        <p:spPr>
          <a:xfrm>
            <a:off x="4018459" y="2973493"/>
            <a:ext cx="131720" cy="9144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1" name="Straight Connector 80">
            <a:extLst>
              <a:ext uri="{FF2B5EF4-FFF2-40B4-BE49-F238E27FC236}">
                <a16:creationId xmlns:a16="http://schemas.microsoft.com/office/drawing/2014/main" id="{5C4B2F36-EAC2-4773-B142-053CC0944365}"/>
              </a:ext>
            </a:extLst>
          </p:cNvPr>
          <p:cNvCxnSpPr>
            <a:cxnSpLocks/>
          </p:cNvCxnSpPr>
          <p:nvPr/>
        </p:nvCxnSpPr>
        <p:spPr>
          <a:xfrm>
            <a:off x="3882306" y="3653153"/>
            <a:ext cx="677344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6803D6C6-790A-474C-A15E-B617EA874D96}"/>
              </a:ext>
            </a:extLst>
          </p:cNvPr>
          <p:cNvSpPr txBox="1"/>
          <p:nvPr/>
        </p:nvSpPr>
        <p:spPr>
          <a:xfrm>
            <a:off x="2864495" y="3022920"/>
            <a:ext cx="768158" cy="369332"/>
          </a:xfrm>
          <a:prstGeom prst="rect">
            <a:avLst/>
          </a:prstGeom>
          <a:noFill/>
        </p:spPr>
        <p:txBody>
          <a:bodyPr wrap="square">
            <a:spAutoFit/>
          </a:bodyPr>
          <a:lstStyle/>
          <a:p>
            <a:r>
              <a:rPr lang="en-US" dirty="0"/>
              <a:t>Price</a:t>
            </a:r>
          </a:p>
        </p:txBody>
      </p:sp>
      <p:sp>
        <p:nvSpPr>
          <p:cNvPr id="83" name="TextBox 82">
            <a:extLst>
              <a:ext uri="{FF2B5EF4-FFF2-40B4-BE49-F238E27FC236}">
                <a16:creationId xmlns:a16="http://schemas.microsoft.com/office/drawing/2014/main" id="{428DB7BC-818E-427E-A14F-751F3458B4B1}"/>
              </a:ext>
            </a:extLst>
          </p:cNvPr>
          <p:cNvSpPr txBox="1"/>
          <p:nvPr/>
        </p:nvSpPr>
        <p:spPr>
          <a:xfrm>
            <a:off x="6883236" y="3657649"/>
            <a:ext cx="768158" cy="369332"/>
          </a:xfrm>
          <a:prstGeom prst="rect">
            <a:avLst/>
          </a:prstGeom>
          <a:noFill/>
        </p:spPr>
        <p:txBody>
          <a:bodyPr wrap="square">
            <a:spAutoFit/>
          </a:bodyPr>
          <a:lstStyle/>
          <a:p>
            <a:r>
              <a:rPr lang="en-US" dirty="0"/>
              <a:t>Time</a:t>
            </a:r>
          </a:p>
        </p:txBody>
      </p:sp>
      <mc:AlternateContent xmlns:mc="http://schemas.openxmlformats.org/markup-compatibility/2006">
        <mc:Choice xmlns:p14="http://schemas.microsoft.com/office/powerpoint/2010/main" Requires="p14">
          <p:contentPart p14:bwMode="auto" r:id="rId6">
            <p14:nvContentPartPr>
              <p14:cNvPr id="84" name="Ink 83">
                <a:extLst>
                  <a:ext uri="{FF2B5EF4-FFF2-40B4-BE49-F238E27FC236}">
                    <a16:creationId xmlns:a16="http://schemas.microsoft.com/office/drawing/2014/main" id="{8E8AF810-0616-4EDF-A621-810C6B5AFFC1}"/>
                  </a:ext>
                </a:extLst>
              </p14:cNvPr>
              <p14:cNvContentPartPr/>
              <p14:nvPr/>
            </p14:nvContentPartPr>
            <p14:xfrm>
              <a:off x="4070606" y="2610553"/>
              <a:ext cx="6397200" cy="961200"/>
            </p14:xfrm>
          </p:contentPart>
        </mc:Choice>
        <mc:Fallback>
          <p:pic>
            <p:nvPicPr>
              <p:cNvPr id="84" name="Ink 83">
                <a:extLst>
                  <a:ext uri="{FF2B5EF4-FFF2-40B4-BE49-F238E27FC236}">
                    <a16:creationId xmlns:a16="http://schemas.microsoft.com/office/drawing/2014/main" id="{8E8AF810-0616-4EDF-A621-810C6B5AFFC1}"/>
                  </a:ext>
                </a:extLst>
              </p:cNvPr>
              <p:cNvPicPr/>
              <p:nvPr/>
            </p:nvPicPr>
            <p:blipFill>
              <a:blip r:embed="rId7"/>
              <a:stretch>
                <a:fillRect/>
              </a:stretch>
            </p:blipFill>
            <p:spPr>
              <a:xfrm>
                <a:off x="4034606" y="2574566"/>
                <a:ext cx="6468840" cy="1032813"/>
              </a:xfrm>
              <a:prstGeom prst="rect">
                <a:avLst/>
              </a:prstGeom>
            </p:spPr>
          </p:pic>
        </mc:Fallback>
      </mc:AlternateContent>
      <p:pic>
        <p:nvPicPr>
          <p:cNvPr id="85" name="Graphic 84" descr="Checkmark with solid fill">
            <a:extLst>
              <a:ext uri="{FF2B5EF4-FFF2-40B4-BE49-F238E27FC236}">
                <a16:creationId xmlns:a16="http://schemas.microsoft.com/office/drawing/2014/main" id="{D976AF74-CE83-4C1E-A66E-BCA5C98B90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77269" y="3064933"/>
            <a:ext cx="322720" cy="322720"/>
          </a:xfrm>
          <a:prstGeom prst="rect">
            <a:avLst/>
          </a:prstGeom>
        </p:spPr>
      </p:pic>
    </p:spTree>
    <p:extLst>
      <p:ext uri="{BB962C8B-B14F-4D97-AF65-F5344CB8AC3E}">
        <p14:creationId xmlns:p14="http://schemas.microsoft.com/office/powerpoint/2010/main" val="122360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8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57"/>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59"/>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6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61"/>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62"/>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6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6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66"/>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67"/>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68"/>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9"/>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0"/>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1"/>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72"/>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73"/>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74"/>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75"/>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77"/>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5" grpId="0"/>
      <p:bldP spid="77" grpId="0"/>
      <p:bldP spid="80" grpId="0" animBg="1"/>
      <p:bldP spid="82" grpId="0"/>
      <p:bldP spid="8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E93D29-8ED1-4E8A-9835-F54F273602D6}"/>
              </a:ext>
            </a:extLst>
          </p:cNvPr>
          <p:cNvPicPr>
            <a:picLocks noChangeAspect="1"/>
          </p:cNvPicPr>
          <p:nvPr/>
        </p:nvPicPr>
        <p:blipFill>
          <a:blip r:embed="rId3"/>
          <a:stretch>
            <a:fillRect/>
          </a:stretch>
        </p:blipFill>
        <p:spPr>
          <a:xfrm>
            <a:off x="381000" y="657225"/>
            <a:ext cx="11430000" cy="5667375"/>
          </a:xfrm>
          <a:prstGeom prst="rect">
            <a:avLst/>
          </a:prstGeom>
        </p:spPr>
      </p:pic>
      <p:sp>
        <p:nvSpPr>
          <p:cNvPr id="2" name="Rectangle 1">
            <a:extLst>
              <a:ext uri="{FF2B5EF4-FFF2-40B4-BE49-F238E27FC236}">
                <a16:creationId xmlns:a16="http://schemas.microsoft.com/office/drawing/2014/main" id="{60DBE073-A79B-4E57-8466-E6FEE0A77C18}"/>
              </a:ext>
            </a:extLst>
          </p:cNvPr>
          <p:cNvSpPr/>
          <p:nvPr/>
        </p:nvSpPr>
        <p:spPr>
          <a:xfrm>
            <a:off x="2569029" y="1527856"/>
            <a:ext cx="4136571"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01F3C58-E379-440A-945D-9EDA906EB5E9}"/>
              </a:ext>
            </a:extLst>
          </p:cNvPr>
          <p:cNvSpPr txBox="1"/>
          <p:nvPr/>
        </p:nvSpPr>
        <p:spPr>
          <a:xfrm>
            <a:off x="2432959" y="1444430"/>
            <a:ext cx="8671110" cy="369332"/>
          </a:xfrm>
          <a:prstGeom prst="rect">
            <a:avLst/>
          </a:prstGeom>
          <a:noFill/>
        </p:spPr>
        <p:txBody>
          <a:bodyPr wrap="square">
            <a:spAutoFit/>
          </a:bodyPr>
          <a:lstStyle/>
          <a:p>
            <a:r>
              <a:rPr lang="en-US" dirty="0"/>
              <a:t>show how Company A did compared to Company B in Revenue</a:t>
            </a:r>
          </a:p>
        </p:txBody>
      </p:sp>
      <p:sp>
        <p:nvSpPr>
          <p:cNvPr id="8" name="Rectangle 7">
            <a:extLst>
              <a:ext uri="{FF2B5EF4-FFF2-40B4-BE49-F238E27FC236}">
                <a16:creationId xmlns:a16="http://schemas.microsoft.com/office/drawing/2014/main" id="{AF12A9AA-B55F-4451-BDAA-2016D623A084}"/>
              </a:ext>
            </a:extLst>
          </p:cNvPr>
          <p:cNvSpPr/>
          <p:nvPr/>
        </p:nvSpPr>
        <p:spPr>
          <a:xfrm>
            <a:off x="2680787" y="2121988"/>
            <a:ext cx="8901613" cy="3785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2601A72B-2C54-4E58-B273-B2912608699B}"/>
              </a:ext>
            </a:extLst>
          </p:cNvPr>
          <p:cNvSpPr/>
          <p:nvPr/>
        </p:nvSpPr>
        <p:spPr>
          <a:xfrm>
            <a:off x="3739232" y="3355896"/>
            <a:ext cx="480731" cy="125694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0" name="Rectangle 79">
            <a:extLst>
              <a:ext uri="{FF2B5EF4-FFF2-40B4-BE49-F238E27FC236}">
                <a16:creationId xmlns:a16="http://schemas.microsoft.com/office/drawing/2014/main" id="{74CA46FE-0EDB-4F49-8A19-C19540BDF229}"/>
              </a:ext>
            </a:extLst>
          </p:cNvPr>
          <p:cNvSpPr/>
          <p:nvPr/>
        </p:nvSpPr>
        <p:spPr>
          <a:xfrm>
            <a:off x="4307369" y="3794457"/>
            <a:ext cx="480731" cy="8183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1" name="Rectangle 80">
            <a:extLst>
              <a:ext uri="{FF2B5EF4-FFF2-40B4-BE49-F238E27FC236}">
                <a16:creationId xmlns:a16="http://schemas.microsoft.com/office/drawing/2014/main" id="{6CE41AA5-D21D-4F18-944B-6BF594DA22D2}"/>
              </a:ext>
            </a:extLst>
          </p:cNvPr>
          <p:cNvSpPr/>
          <p:nvPr/>
        </p:nvSpPr>
        <p:spPr>
          <a:xfrm>
            <a:off x="5155094" y="3926987"/>
            <a:ext cx="480731"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82" name="Rectangle 81">
            <a:extLst>
              <a:ext uri="{FF2B5EF4-FFF2-40B4-BE49-F238E27FC236}">
                <a16:creationId xmlns:a16="http://schemas.microsoft.com/office/drawing/2014/main" id="{95A54680-3771-46E4-8765-54B04F093AA9}"/>
              </a:ext>
            </a:extLst>
          </p:cNvPr>
          <p:cNvSpPr/>
          <p:nvPr/>
        </p:nvSpPr>
        <p:spPr>
          <a:xfrm>
            <a:off x="5723231" y="4064599"/>
            <a:ext cx="480731" cy="548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3" name="Straight Connector 82">
            <a:extLst>
              <a:ext uri="{FF2B5EF4-FFF2-40B4-BE49-F238E27FC236}">
                <a16:creationId xmlns:a16="http://schemas.microsoft.com/office/drawing/2014/main" id="{8AE232F6-8124-43D2-83EE-B05010B9A5F0}"/>
              </a:ext>
            </a:extLst>
          </p:cNvPr>
          <p:cNvCxnSpPr/>
          <p:nvPr/>
        </p:nvCxnSpPr>
        <p:spPr>
          <a:xfrm>
            <a:off x="3598599" y="4612842"/>
            <a:ext cx="2753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7D19F89-8296-40AF-8865-58BD6BE44F89}"/>
              </a:ext>
            </a:extLst>
          </p:cNvPr>
          <p:cNvSpPr txBox="1"/>
          <p:nvPr/>
        </p:nvSpPr>
        <p:spPr>
          <a:xfrm>
            <a:off x="3931594" y="4701486"/>
            <a:ext cx="725660"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85" name="TextBox 84">
            <a:extLst>
              <a:ext uri="{FF2B5EF4-FFF2-40B4-BE49-F238E27FC236}">
                <a16:creationId xmlns:a16="http://schemas.microsoft.com/office/drawing/2014/main" id="{A06F602C-B8D3-4C90-BB4B-73B9AE237A85}"/>
              </a:ext>
            </a:extLst>
          </p:cNvPr>
          <p:cNvSpPr txBox="1"/>
          <p:nvPr/>
        </p:nvSpPr>
        <p:spPr>
          <a:xfrm>
            <a:off x="5395459" y="4696668"/>
            <a:ext cx="601797" cy="369332"/>
          </a:xfrm>
          <a:prstGeom prst="rect">
            <a:avLst/>
          </a:prstGeom>
          <a:noFill/>
        </p:spPr>
        <p:txBody>
          <a:bodyPr wrap="square" rtlCol="0">
            <a:spAutoFit/>
          </a:bodyPr>
          <a:lstStyle/>
          <a:p>
            <a:r>
              <a:rPr lang="en-CA" b="1" dirty="0">
                <a:latin typeface="Optima" charset="0"/>
                <a:ea typeface="Optima" charset="0"/>
                <a:cs typeface="Optima" charset="0"/>
              </a:rPr>
              <a:t>East</a:t>
            </a:r>
            <a:endParaRPr b="1" dirty="0">
              <a:latin typeface="Optima" charset="0"/>
              <a:ea typeface="Optima" charset="0"/>
              <a:cs typeface="Optima" charset="0"/>
            </a:endParaRPr>
          </a:p>
        </p:txBody>
      </p:sp>
      <p:sp>
        <p:nvSpPr>
          <p:cNvPr id="86" name="TextBox 85">
            <a:extLst>
              <a:ext uri="{FF2B5EF4-FFF2-40B4-BE49-F238E27FC236}">
                <a16:creationId xmlns:a16="http://schemas.microsoft.com/office/drawing/2014/main" id="{C026CC39-D1DD-4F17-8C21-9D1007F17B99}"/>
              </a:ext>
            </a:extLst>
          </p:cNvPr>
          <p:cNvSpPr txBox="1"/>
          <p:nvPr/>
        </p:nvSpPr>
        <p:spPr>
          <a:xfrm>
            <a:off x="3807600" y="3001552"/>
            <a:ext cx="329799" cy="369332"/>
          </a:xfrm>
          <a:prstGeom prst="rect">
            <a:avLst/>
          </a:prstGeom>
          <a:noFill/>
        </p:spPr>
        <p:txBody>
          <a:bodyPr wrap="square" rtlCol="0">
            <a:spAutoFit/>
          </a:bodyPr>
          <a:lstStyle/>
          <a:p>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87" name="TextBox 86">
            <a:extLst>
              <a:ext uri="{FF2B5EF4-FFF2-40B4-BE49-F238E27FC236}">
                <a16:creationId xmlns:a16="http://schemas.microsoft.com/office/drawing/2014/main" id="{E6E19046-E528-4145-B1C7-03F3FD2F0CD0}"/>
              </a:ext>
            </a:extLst>
          </p:cNvPr>
          <p:cNvSpPr txBox="1"/>
          <p:nvPr/>
        </p:nvSpPr>
        <p:spPr>
          <a:xfrm>
            <a:off x="4390085" y="3370884"/>
            <a:ext cx="329799" cy="369332"/>
          </a:xfrm>
          <a:prstGeom prst="rect">
            <a:avLst/>
          </a:prstGeom>
          <a:noFill/>
        </p:spPr>
        <p:txBody>
          <a:bodyPr wrap="square" rtlCol="0">
            <a:spAutoFit/>
          </a:bodyPr>
          <a:lstStyle/>
          <a:p>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88" name="TextBox 87">
            <a:extLst>
              <a:ext uri="{FF2B5EF4-FFF2-40B4-BE49-F238E27FC236}">
                <a16:creationId xmlns:a16="http://schemas.microsoft.com/office/drawing/2014/main" id="{1847A351-F885-466F-9E40-B41A0E6F901C}"/>
              </a:ext>
            </a:extLst>
          </p:cNvPr>
          <p:cNvSpPr txBox="1"/>
          <p:nvPr/>
        </p:nvSpPr>
        <p:spPr>
          <a:xfrm>
            <a:off x="5244539" y="3192683"/>
            <a:ext cx="329799" cy="369332"/>
          </a:xfrm>
          <a:prstGeom prst="rect">
            <a:avLst/>
          </a:prstGeom>
          <a:noFill/>
        </p:spPr>
        <p:txBody>
          <a:bodyPr wrap="square" rtlCol="0">
            <a:spAutoFit/>
          </a:bodyPr>
          <a:lstStyle/>
          <a:p>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89" name="TextBox 88">
            <a:extLst>
              <a:ext uri="{FF2B5EF4-FFF2-40B4-BE49-F238E27FC236}">
                <a16:creationId xmlns:a16="http://schemas.microsoft.com/office/drawing/2014/main" id="{D6102BDE-8428-4D1A-9DB1-1E2CD643A4C6}"/>
              </a:ext>
            </a:extLst>
          </p:cNvPr>
          <p:cNvSpPr txBox="1"/>
          <p:nvPr/>
        </p:nvSpPr>
        <p:spPr>
          <a:xfrm>
            <a:off x="5901614" y="3611443"/>
            <a:ext cx="329799" cy="369332"/>
          </a:xfrm>
          <a:prstGeom prst="rect">
            <a:avLst/>
          </a:prstGeom>
          <a:noFill/>
        </p:spPr>
        <p:txBody>
          <a:bodyPr wrap="square" rtlCol="0">
            <a:spAutoFit/>
          </a:bodyPr>
          <a:lstStyle/>
          <a:p>
            <a:r>
              <a:rPr lang="en-CA" b="1">
                <a:latin typeface="Optima" charset="0"/>
                <a:ea typeface="Optima" charset="0"/>
                <a:cs typeface="Optima" charset="0"/>
              </a:rPr>
              <a:t>B</a:t>
            </a:r>
            <a:endParaRPr b="1" dirty="0">
              <a:latin typeface="Optima" charset="0"/>
              <a:ea typeface="Optima" charset="0"/>
              <a:cs typeface="Optima" charset="0"/>
            </a:endParaRPr>
          </a:p>
        </p:txBody>
      </p:sp>
      <p:sp>
        <p:nvSpPr>
          <p:cNvPr id="90" name="TextBox 89">
            <a:extLst>
              <a:ext uri="{FF2B5EF4-FFF2-40B4-BE49-F238E27FC236}">
                <a16:creationId xmlns:a16="http://schemas.microsoft.com/office/drawing/2014/main" id="{57A02CD6-5232-4150-B4D7-FBC50988B257}"/>
              </a:ext>
            </a:extLst>
          </p:cNvPr>
          <p:cNvSpPr txBox="1"/>
          <p:nvPr/>
        </p:nvSpPr>
        <p:spPr>
          <a:xfrm>
            <a:off x="2680787" y="3785791"/>
            <a:ext cx="1053888" cy="369332"/>
          </a:xfrm>
          <a:prstGeom prst="rect">
            <a:avLst/>
          </a:prstGeom>
          <a:noFill/>
        </p:spPr>
        <p:txBody>
          <a:bodyPr wrap="square" rtlCol="0">
            <a:spAutoFit/>
          </a:bodyPr>
          <a:lstStyle/>
          <a:p>
            <a:r>
              <a:rPr lang="en-CA" b="1" dirty="0">
                <a:latin typeface="Optima" charset="0"/>
                <a:ea typeface="Optima" charset="0"/>
                <a:cs typeface="Optima" charset="0"/>
              </a:rPr>
              <a:t>Revenue</a:t>
            </a:r>
            <a:endParaRPr b="1" dirty="0">
              <a:latin typeface="Optima" charset="0"/>
              <a:ea typeface="Optima" charset="0"/>
              <a:cs typeface="Optima" charset="0"/>
            </a:endParaRPr>
          </a:p>
        </p:txBody>
      </p:sp>
      <p:sp>
        <p:nvSpPr>
          <p:cNvPr id="107" name="Rectangle 106">
            <a:extLst>
              <a:ext uri="{FF2B5EF4-FFF2-40B4-BE49-F238E27FC236}">
                <a16:creationId xmlns:a16="http://schemas.microsoft.com/office/drawing/2014/main" id="{062AC2E7-1F55-4C91-81C3-EEE3918D6574}"/>
              </a:ext>
            </a:extLst>
          </p:cNvPr>
          <p:cNvSpPr/>
          <p:nvPr/>
        </p:nvSpPr>
        <p:spPr>
          <a:xfrm>
            <a:off x="8286136" y="3349228"/>
            <a:ext cx="480731" cy="125694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8" name="Rectangle 107">
            <a:extLst>
              <a:ext uri="{FF2B5EF4-FFF2-40B4-BE49-F238E27FC236}">
                <a16:creationId xmlns:a16="http://schemas.microsoft.com/office/drawing/2014/main" id="{F87F8E52-4BA4-4326-8530-2D84C76CBABC}"/>
              </a:ext>
            </a:extLst>
          </p:cNvPr>
          <p:cNvSpPr/>
          <p:nvPr/>
        </p:nvSpPr>
        <p:spPr>
          <a:xfrm>
            <a:off x="8854273" y="3906420"/>
            <a:ext cx="480731" cy="6997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9" name="Rectangle 108">
            <a:extLst>
              <a:ext uri="{FF2B5EF4-FFF2-40B4-BE49-F238E27FC236}">
                <a16:creationId xmlns:a16="http://schemas.microsoft.com/office/drawing/2014/main" id="{6600EAFC-14DC-44EB-9B0A-FADBEC42BBFF}"/>
              </a:ext>
            </a:extLst>
          </p:cNvPr>
          <p:cNvSpPr/>
          <p:nvPr/>
        </p:nvSpPr>
        <p:spPr>
          <a:xfrm>
            <a:off x="9701998" y="3817373"/>
            <a:ext cx="480731" cy="7887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0" name="Rectangle 109">
            <a:extLst>
              <a:ext uri="{FF2B5EF4-FFF2-40B4-BE49-F238E27FC236}">
                <a16:creationId xmlns:a16="http://schemas.microsoft.com/office/drawing/2014/main" id="{420FAA46-B1BE-4E9D-BBFA-98D5A9CB6E80}"/>
              </a:ext>
            </a:extLst>
          </p:cNvPr>
          <p:cNvSpPr/>
          <p:nvPr/>
        </p:nvSpPr>
        <p:spPr>
          <a:xfrm>
            <a:off x="10270135" y="4057931"/>
            <a:ext cx="480731" cy="548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1" name="Straight Connector 110">
            <a:extLst>
              <a:ext uri="{FF2B5EF4-FFF2-40B4-BE49-F238E27FC236}">
                <a16:creationId xmlns:a16="http://schemas.microsoft.com/office/drawing/2014/main" id="{75D36A72-6FF1-4ECB-89B1-E0191E54C611}"/>
              </a:ext>
            </a:extLst>
          </p:cNvPr>
          <p:cNvCxnSpPr/>
          <p:nvPr/>
        </p:nvCxnSpPr>
        <p:spPr>
          <a:xfrm>
            <a:off x="8145503" y="4606174"/>
            <a:ext cx="2753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D4696580-CD3D-4F0A-9E8C-06D78619F5E9}"/>
              </a:ext>
            </a:extLst>
          </p:cNvPr>
          <p:cNvSpPr txBox="1"/>
          <p:nvPr/>
        </p:nvSpPr>
        <p:spPr>
          <a:xfrm>
            <a:off x="8478498" y="4694818"/>
            <a:ext cx="725660" cy="369332"/>
          </a:xfrm>
          <a:prstGeom prst="rect">
            <a:avLst/>
          </a:prstGeom>
          <a:noFill/>
        </p:spPr>
        <p:txBody>
          <a:bodyPr wrap="square" rtlCol="0">
            <a:spAutoFit/>
          </a:bodyPr>
          <a:lstStyle/>
          <a:p>
            <a:pPr algn="ctr"/>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113" name="TextBox 112">
            <a:extLst>
              <a:ext uri="{FF2B5EF4-FFF2-40B4-BE49-F238E27FC236}">
                <a16:creationId xmlns:a16="http://schemas.microsoft.com/office/drawing/2014/main" id="{35765F30-0A01-4765-ADA7-AEAE73D961D8}"/>
              </a:ext>
            </a:extLst>
          </p:cNvPr>
          <p:cNvSpPr txBox="1"/>
          <p:nvPr/>
        </p:nvSpPr>
        <p:spPr>
          <a:xfrm>
            <a:off x="9942363" y="4690000"/>
            <a:ext cx="601797" cy="369332"/>
          </a:xfrm>
          <a:prstGeom prst="rect">
            <a:avLst/>
          </a:prstGeom>
          <a:noFill/>
        </p:spPr>
        <p:txBody>
          <a:bodyPr wrap="square" rtlCol="0">
            <a:spAutoFit/>
          </a:bodyPr>
          <a:lstStyle/>
          <a:p>
            <a:pPr algn="ctr"/>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114" name="TextBox 113">
            <a:extLst>
              <a:ext uri="{FF2B5EF4-FFF2-40B4-BE49-F238E27FC236}">
                <a16:creationId xmlns:a16="http://schemas.microsoft.com/office/drawing/2014/main" id="{69840BAE-61A4-4C78-9AAC-A1F4F3CEE140}"/>
              </a:ext>
            </a:extLst>
          </p:cNvPr>
          <p:cNvSpPr txBox="1"/>
          <p:nvPr/>
        </p:nvSpPr>
        <p:spPr>
          <a:xfrm>
            <a:off x="7227691" y="3779123"/>
            <a:ext cx="1053888" cy="369332"/>
          </a:xfrm>
          <a:prstGeom prst="rect">
            <a:avLst/>
          </a:prstGeom>
          <a:noFill/>
        </p:spPr>
        <p:txBody>
          <a:bodyPr wrap="square" rtlCol="0">
            <a:spAutoFit/>
          </a:bodyPr>
          <a:lstStyle/>
          <a:p>
            <a:r>
              <a:rPr lang="en-CA" b="1" dirty="0">
                <a:latin typeface="Optima" charset="0"/>
                <a:ea typeface="Optima" charset="0"/>
                <a:cs typeface="Optima" charset="0"/>
              </a:rPr>
              <a:t>Revenue</a:t>
            </a:r>
            <a:endParaRPr b="1" dirty="0">
              <a:latin typeface="Optima" charset="0"/>
              <a:ea typeface="Optima" charset="0"/>
              <a:cs typeface="Optima" charset="0"/>
            </a:endParaRPr>
          </a:p>
        </p:txBody>
      </p:sp>
      <p:sp>
        <p:nvSpPr>
          <p:cNvPr id="115" name="TextBox 114">
            <a:extLst>
              <a:ext uri="{FF2B5EF4-FFF2-40B4-BE49-F238E27FC236}">
                <a16:creationId xmlns:a16="http://schemas.microsoft.com/office/drawing/2014/main" id="{7387A533-D9E7-48F0-A454-F8AE2010E9FA}"/>
              </a:ext>
            </a:extLst>
          </p:cNvPr>
          <p:cNvSpPr txBox="1"/>
          <p:nvPr/>
        </p:nvSpPr>
        <p:spPr>
          <a:xfrm>
            <a:off x="8180437" y="2980539"/>
            <a:ext cx="711373"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116" name="TextBox 115">
            <a:extLst>
              <a:ext uri="{FF2B5EF4-FFF2-40B4-BE49-F238E27FC236}">
                <a16:creationId xmlns:a16="http://schemas.microsoft.com/office/drawing/2014/main" id="{E40B996A-905D-4ACF-AFB0-817BE322BAB4}"/>
              </a:ext>
            </a:extLst>
          </p:cNvPr>
          <p:cNvSpPr txBox="1"/>
          <p:nvPr/>
        </p:nvSpPr>
        <p:spPr>
          <a:xfrm>
            <a:off x="9592368" y="3418430"/>
            <a:ext cx="711373"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117" name="TextBox 116">
            <a:extLst>
              <a:ext uri="{FF2B5EF4-FFF2-40B4-BE49-F238E27FC236}">
                <a16:creationId xmlns:a16="http://schemas.microsoft.com/office/drawing/2014/main" id="{2BDF03B5-A311-4AA6-9960-A2D453096395}"/>
              </a:ext>
            </a:extLst>
          </p:cNvPr>
          <p:cNvSpPr txBox="1"/>
          <p:nvPr/>
        </p:nvSpPr>
        <p:spPr>
          <a:xfrm>
            <a:off x="8821550" y="3532812"/>
            <a:ext cx="711373" cy="369332"/>
          </a:xfrm>
          <a:prstGeom prst="rect">
            <a:avLst/>
          </a:prstGeom>
          <a:noFill/>
        </p:spPr>
        <p:txBody>
          <a:bodyPr wrap="square" rtlCol="0">
            <a:spAutoFit/>
          </a:bodyPr>
          <a:lstStyle/>
          <a:p>
            <a:r>
              <a:rPr lang="en-CA" b="1" dirty="0">
                <a:latin typeface="Optima" charset="0"/>
                <a:ea typeface="Optima" charset="0"/>
                <a:cs typeface="Optima" charset="0"/>
              </a:rPr>
              <a:t>East</a:t>
            </a:r>
            <a:endParaRPr b="1" dirty="0">
              <a:latin typeface="Optima" charset="0"/>
              <a:ea typeface="Optima" charset="0"/>
              <a:cs typeface="Optima" charset="0"/>
            </a:endParaRPr>
          </a:p>
        </p:txBody>
      </p:sp>
      <p:sp>
        <p:nvSpPr>
          <p:cNvPr id="118" name="TextBox 117">
            <a:extLst>
              <a:ext uri="{FF2B5EF4-FFF2-40B4-BE49-F238E27FC236}">
                <a16:creationId xmlns:a16="http://schemas.microsoft.com/office/drawing/2014/main" id="{B837AAEA-E03D-4B2E-817D-BA3CE751EA48}"/>
              </a:ext>
            </a:extLst>
          </p:cNvPr>
          <p:cNvSpPr txBox="1"/>
          <p:nvPr/>
        </p:nvSpPr>
        <p:spPr>
          <a:xfrm>
            <a:off x="10218776" y="3686921"/>
            <a:ext cx="711373" cy="369332"/>
          </a:xfrm>
          <a:prstGeom prst="rect">
            <a:avLst/>
          </a:prstGeom>
          <a:noFill/>
        </p:spPr>
        <p:txBody>
          <a:bodyPr wrap="square" rtlCol="0">
            <a:spAutoFit/>
          </a:bodyPr>
          <a:lstStyle/>
          <a:p>
            <a:r>
              <a:rPr lang="en-CA" b="1" dirty="0">
                <a:latin typeface="Optima" charset="0"/>
                <a:ea typeface="Optima" charset="0"/>
                <a:cs typeface="Optima" charset="0"/>
              </a:rPr>
              <a:t>East</a:t>
            </a:r>
            <a:endParaRPr b="1" dirty="0">
              <a:latin typeface="Optima" charset="0"/>
              <a:ea typeface="Optima" charset="0"/>
              <a:cs typeface="Optima" charset="0"/>
            </a:endParaRPr>
          </a:p>
        </p:txBody>
      </p:sp>
      <p:sp>
        <p:nvSpPr>
          <p:cNvPr id="32" name="TextBox 31">
            <a:extLst>
              <a:ext uri="{FF2B5EF4-FFF2-40B4-BE49-F238E27FC236}">
                <a16:creationId xmlns:a16="http://schemas.microsoft.com/office/drawing/2014/main" id="{BDF406D3-C7AC-47BB-85E7-36B995CFBE6E}"/>
              </a:ext>
            </a:extLst>
          </p:cNvPr>
          <p:cNvSpPr txBox="1"/>
          <p:nvPr/>
        </p:nvSpPr>
        <p:spPr>
          <a:xfrm>
            <a:off x="0" y="6484017"/>
            <a:ext cx="1901371" cy="369332"/>
          </a:xfrm>
          <a:prstGeom prst="rect">
            <a:avLst/>
          </a:prstGeom>
          <a:noFill/>
        </p:spPr>
        <p:txBody>
          <a:bodyPr wrap="square">
            <a:spAutoFit/>
          </a:bodyPr>
          <a:lstStyle/>
          <a:p>
            <a:r>
              <a:rPr lang="en-US" dirty="0">
                <a:solidFill>
                  <a:schemeClr val="bg1">
                    <a:lumMod val="50000"/>
                  </a:schemeClr>
                </a:solidFill>
              </a:rPr>
              <a:t>Tableau, Ask Data</a:t>
            </a:r>
          </a:p>
        </p:txBody>
      </p:sp>
    </p:spTree>
    <p:extLst>
      <p:ext uri="{BB962C8B-B14F-4D97-AF65-F5344CB8AC3E}">
        <p14:creationId xmlns:p14="http://schemas.microsoft.com/office/powerpoint/2010/main" val="189238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9" grpId="0" animBg="1"/>
      <p:bldP spid="80" grpId="0" animBg="1"/>
      <p:bldP spid="81" grpId="0" animBg="1"/>
      <p:bldP spid="82" grpId="0" animBg="1"/>
      <p:bldP spid="84" grpId="0"/>
      <p:bldP spid="85" grpId="0"/>
      <p:bldP spid="86" grpId="0"/>
      <p:bldP spid="87" grpId="0"/>
      <p:bldP spid="88" grpId="0"/>
      <p:bldP spid="89" grpId="0"/>
      <p:bldP spid="90" grpId="0"/>
      <p:bldP spid="107" grpId="0" animBg="1"/>
      <p:bldP spid="108" grpId="0" animBg="1"/>
      <p:bldP spid="109" grpId="0" animBg="1"/>
      <p:bldP spid="110" grpId="0" animBg="1"/>
      <p:bldP spid="112" grpId="0"/>
      <p:bldP spid="113" grpId="0"/>
      <p:bldP spid="114" grpId="0"/>
      <p:bldP spid="115" grpId="0"/>
      <p:bldP spid="116" grpId="0"/>
      <p:bldP spid="117" grpId="0"/>
      <p:bldP spid="1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E93D29-8ED1-4E8A-9835-F54F273602D6}"/>
              </a:ext>
            </a:extLst>
          </p:cNvPr>
          <p:cNvPicPr>
            <a:picLocks noChangeAspect="1"/>
          </p:cNvPicPr>
          <p:nvPr/>
        </p:nvPicPr>
        <p:blipFill>
          <a:blip r:embed="rId3"/>
          <a:stretch>
            <a:fillRect/>
          </a:stretch>
        </p:blipFill>
        <p:spPr>
          <a:xfrm>
            <a:off x="381000" y="657225"/>
            <a:ext cx="11430000" cy="5667375"/>
          </a:xfrm>
          <a:prstGeom prst="rect">
            <a:avLst/>
          </a:prstGeom>
        </p:spPr>
      </p:pic>
      <p:sp>
        <p:nvSpPr>
          <p:cNvPr id="2" name="Rectangle 1">
            <a:extLst>
              <a:ext uri="{FF2B5EF4-FFF2-40B4-BE49-F238E27FC236}">
                <a16:creationId xmlns:a16="http://schemas.microsoft.com/office/drawing/2014/main" id="{60DBE073-A79B-4E57-8466-E6FEE0A77C18}"/>
              </a:ext>
            </a:extLst>
          </p:cNvPr>
          <p:cNvSpPr/>
          <p:nvPr/>
        </p:nvSpPr>
        <p:spPr>
          <a:xfrm>
            <a:off x="2569029" y="1527856"/>
            <a:ext cx="4136571"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01F3C58-E379-440A-945D-9EDA906EB5E9}"/>
              </a:ext>
            </a:extLst>
          </p:cNvPr>
          <p:cNvSpPr txBox="1"/>
          <p:nvPr/>
        </p:nvSpPr>
        <p:spPr>
          <a:xfrm>
            <a:off x="2432959" y="1444430"/>
            <a:ext cx="8671110" cy="369332"/>
          </a:xfrm>
          <a:prstGeom prst="rect">
            <a:avLst/>
          </a:prstGeom>
          <a:noFill/>
        </p:spPr>
        <p:txBody>
          <a:bodyPr wrap="square">
            <a:spAutoFit/>
          </a:bodyPr>
          <a:lstStyle/>
          <a:p>
            <a:r>
              <a:rPr lang="en-US" dirty="0"/>
              <a:t>show how Company A did compared to Company B in Revenue</a:t>
            </a:r>
          </a:p>
        </p:txBody>
      </p:sp>
      <p:sp>
        <p:nvSpPr>
          <p:cNvPr id="8" name="Rectangle 7">
            <a:extLst>
              <a:ext uri="{FF2B5EF4-FFF2-40B4-BE49-F238E27FC236}">
                <a16:creationId xmlns:a16="http://schemas.microsoft.com/office/drawing/2014/main" id="{AF12A9AA-B55F-4451-BDAA-2016D623A084}"/>
              </a:ext>
            </a:extLst>
          </p:cNvPr>
          <p:cNvSpPr/>
          <p:nvPr/>
        </p:nvSpPr>
        <p:spPr>
          <a:xfrm>
            <a:off x="2680787" y="2121988"/>
            <a:ext cx="8901613" cy="3785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5B373B9-BB8D-46AB-92F0-01AE29D12305}"/>
              </a:ext>
            </a:extLst>
          </p:cNvPr>
          <p:cNvSpPr/>
          <p:nvPr/>
        </p:nvSpPr>
        <p:spPr>
          <a:xfrm>
            <a:off x="4552124" y="3903899"/>
            <a:ext cx="480731" cy="125694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2" name="Rectangle 31">
            <a:extLst>
              <a:ext uri="{FF2B5EF4-FFF2-40B4-BE49-F238E27FC236}">
                <a16:creationId xmlns:a16="http://schemas.microsoft.com/office/drawing/2014/main" id="{52092C64-EC88-4987-B335-D7E9E7979C58}"/>
              </a:ext>
            </a:extLst>
          </p:cNvPr>
          <p:cNvSpPr/>
          <p:nvPr/>
        </p:nvSpPr>
        <p:spPr>
          <a:xfrm>
            <a:off x="5120261" y="4461091"/>
            <a:ext cx="480731" cy="69975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3" name="Rectangle 32">
            <a:extLst>
              <a:ext uri="{FF2B5EF4-FFF2-40B4-BE49-F238E27FC236}">
                <a16:creationId xmlns:a16="http://schemas.microsoft.com/office/drawing/2014/main" id="{0A44F382-6262-4CA7-8142-9B151E5B747D}"/>
              </a:ext>
            </a:extLst>
          </p:cNvPr>
          <p:cNvSpPr/>
          <p:nvPr/>
        </p:nvSpPr>
        <p:spPr>
          <a:xfrm>
            <a:off x="4547568" y="2890459"/>
            <a:ext cx="485288" cy="7887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34" name="Rectangle 33">
            <a:extLst>
              <a:ext uri="{FF2B5EF4-FFF2-40B4-BE49-F238E27FC236}">
                <a16:creationId xmlns:a16="http://schemas.microsoft.com/office/drawing/2014/main" id="{5835C397-7A59-472C-98ED-A6EFCF6B7945}"/>
              </a:ext>
            </a:extLst>
          </p:cNvPr>
          <p:cNvSpPr/>
          <p:nvPr/>
        </p:nvSpPr>
        <p:spPr>
          <a:xfrm>
            <a:off x="5120261" y="3137863"/>
            <a:ext cx="480731" cy="548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5" name="Straight Connector 34">
            <a:extLst>
              <a:ext uri="{FF2B5EF4-FFF2-40B4-BE49-F238E27FC236}">
                <a16:creationId xmlns:a16="http://schemas.microsoft.com/office/drawing/2014/main" id="{C0DD2F10-EE43-4633-9D63-646CC5CD4554}"/>
              </a:ext>
            </a:extLst>
          </p:cNvPr>
          <p:cNvCxnSpPr/>
          <p:nvPr/>
        </p:nvCxnSpPr>
        <p:spPr>
          <a:xfrm>
            <a:off x="3732218" y="5160845"/>
            <a:ext cx="2753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E5C71EA-308B-4F97-A431-2108F1DA3541}"/>
              </a:ext>
            </a:extLst>
          </p:cNvPr>
          <p:cNvSpPr txBox="1"/>
          <p:nvPr/>
        </p:nvSpPr>
        <p:spPr>
          <a:xfrm>
            <a:off x="4436960" y="5221408"/>
            <a:ext cx="725660" cy="369332"/>
          </a:xfrm>
          <a:prstGeom prst="rect">
            <a:avLst/>
          </a:prstGeom>
          <a:noFill/>
        </p:spPr>
        <p:txBody>
          <a:bodyPr wrap="square" rtlCol="0">
            <a:spAutoFit/>
          </a:bodyPr>
          <a:lstStyle/>
          <a:p>
            <a:pPr algn="ctr"/>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37" name="TextBox 36">
            <a:extLst>
              <a:ext uri="{FF2B5EF4-FFF2-40B4-BE49-F238E27FC236}">
                <a16:creationId xmlns:a16="http://schemas.microsoft.com/office/drawing/2014/main" id="{CDE3A35F-53B6-4442-81AE-4D245549EA66}"/>
              </a:ext>
            </a:extLst>
          </p:cNvPr>
          <p:cNvSpPr txBox="1"/>
          <p:nvPr/>
        </p:nvSpPr>
        <p:spPr>
          <a:xfrm>
            <a:off x="5118533" y="5206069"/>
            <a:ext cx="601797" cy="369332"/>
          </a:xfrm>
          <a:prstGeom prst="rect">
            <a:avLst/>
          </a:prstGeom>
          <a:noFill/>
        </p:spPr>
        <p:txBody>
          <a:bodyPr wrap="square" rtlCol="0">
            <a:spAutoFit/>
          </a:bodyPr>
          <a:lstStyle/>
          <a:p>
            <a:pPr algn="ctr"/>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38" name="TextBox 37">
            <a:extLst>
              <a:ext uri="{FF2B5EF4-FFF2-40B4-BE49-F238E27FC236}">
                <a16:creationId xmlns:a16="http://schemas.microsoft.com/office/drawing/2014/main" id="{A1D4758E-2CCD-4D90-8CF1-75E91F42A340}"/>
              </a:ext>
            </a:extLst>
          </p:cNvPr>
          <p:cNvSpPr txBox="1"/>
          <p:nvPr/>
        </p:nvSpPr>
        <p:spPr>
          <a:xfrm>
            <a:off x="2814406" y="4333794"/>
            <a:ext cx="1053888" cy="369332"/>
          </a:xfrm>
          <a:prstGeom prst="rect">
            <a:avLst/>
          </a:prstGeom>
          <a:noFill/>
        </p:spPr>
        <p:txBody>
          <a:bodyPr wrap="square" rtlCol="0">
            <a:spAutoFit/>
          </a:bodyPr>
          <a:lstStyle/>
          <a:p>
            <a:r>
              <a:rPr lang="en-CA" b="1" dirty="0">
                <a:latin typeface="Optima" charset="0"/>
                <a:ea typeface="Optima" charset="0"/>
                <a:cs typeface="Optima" charset="0"/>
              </a:rPr>
              <a:t>Revenue</a:t>
            </a:r>
            <a:endParaRPr b="1" dirty="0">
              <a:latin typeface="Optima" charset="0"/>
              <a:ea typeface="Optima" charset="0"/>
              <a:cs typeface="Optima" charset="0"/>
            </a:endParaRPr>
          </a:p>
        </p:txBody>
      </p:sp>
      <p:sp>
        <p:nvSpPr>
          <p:cNvPr id="39" name="TextBox 38">
            <a:extLst>
              <a:ext uri="{FF2B5EF4-FFF2-40B4-BE49-F238E27FC236}">
                <a16:creationId xmlns:a16="http://schemas.microsoft.com/office/drawing/2014/main" id="{505555F1-7E03-416F-AB2E-90EB9940ECD4}"/>
              </a:ext>
            </a:extLst>
          </p:cNvPr>
          <p:cNvSpPr txBox="1"/>
          <p:nvPr/>
        </p:nvSpPr>
        <p:spPr>
          <a:xfrm>
            <a:off x="5698122" y="4326500"/>
            <a:ext cx="711373"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40" name="TextBox 39">
            <a:extLst>
              <a:ext uri="{FF2B5EF4-FFF2-40B4-BE49-F238E27FC236}">
                <a16:creationId xmlns:a16="http://schemas.microsoft.com/office/drawing/2014/main" id="{156F4DC0-B0E6-4EE6-829B-3F4E46B90751}"/>
              </a:ext>
            </a:extLst>
          </p:cNvPr>
          <p:cNvSpPr txBox="1"/>
          <p:nvPr/>
        </p:nvSpPr>
        <p:spPr>
          <a:xfrm>
            <a:off x="5712444" y="2821373"/>
            <a:ext cx="711373" cy="369332"/>
          </a:xfrm>
          <a:prstGeom prst="rect">
            <a:avLst/>
          </a:prstGeom>
          <a:noFill/>
        </p:spPr>
        <p:txBody>
          <a:bodyPr wrap="square" rtlCol="0">
            <a:spAutoFit/>
          </a:bodyPr>
          <a:lstStyle/>
          <a:p>
            <a:r>
              <a:rPr lang="en-CA" b="1" dirty="0">
                <a:latin typeface="Optima" charset="0"/>
                <a:ea typeface="Optima" charset="0"/>
                <a:cs typeface="Optima" charset="0"/>
              </a:rPr>
              <a:t>East</a:t>
            </a:r>
            <a:endParaRPr b="1" dirty="0">
              <a:latin typeface="Optima" charset="0"/>
              <a:ea typeface="Optima" charset="0"/>
              <a:cs typeface="Optima" charset="0"/>
            </a:endParaRPr>
          </a:p>
        </p:txBody>
      </p:sp>
      <p:cxnSp>
        <p:nvCxnSpPr>
          <p:cNvPr id="41" name="Straight Connector 40">
            <a:extLst>
              <a:ext uri="{FF2B5EF4-FFF2-40B4-BE49-F238E27FC236}">
                <a16:creationId xmlns:a16="http://schemas.microsoft.com/office/drawing/2014/main" id="{E52E6A92-0D0F-43FA-A2A5-9849B872527E}"/>
              </a:ext>
            </a:extLst>
          </p:cNvPr>
          <p:cNvCxnSpPr/>
          <p:nvPr/>
        </p:nvCxnSpPr>
        <p:spPr>
          <a:xfrm>
            <a:off x="3656215" y="3686921"/>
            <a:ext cx="2753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E0BF5F2-10DB-4B4D-AE58-2345841F45AB}"/>
              </a:ext>
            </a:extLst>
          </p:cNvPr>
          <p:cNvSpPr txBox="1"/>
          <p:nvPr/>
        </p:nvSpPr>
        <p:spPr>
          <a:xfrm>
            <a:off x="2786584" y="2997192"/>
            <a:ext cx="1053888" cy="369332"/>
          </a:xfrm>
          <a:prstGeom prst="rect">
            <a:avLst/>
          </a:prstGeom>
          <a:noFill/>
        </p:spPr>
        <p:txBody>
          <a:bodyPr wrap="square" rtlCol="0">
            <a:spAutoFit/>
          </a:bodyPr>
          <a:lstStyle/>
          <a:p>
            <a:r>
              <a:rPr lang="en-CA" b="1" dirty="0">
                <a:latin typeface="Optima" charset="0"/>
                <a:ea typeface="Optima" charset="0"/>
                <a:cs typeface="Optima" charset="0"/>
              </a:rPr>
              <a:t>Revenue</a:t>
            </a:r>
            <a:endParaRPr b="1" dirty="0">
              <a:latin typeface="Optima" charset="0"/>
              <a:ea typeface="Optima" charset="0"/>
              <a:cs typeface="Optima" charset="0"/>
            </a:endParaRPr>
          </a:p>
        </p:txBody>
      </p:sp>
      <p:sp>
        <p:nvSpPr>
          <p:cNvPr id="48" name="TextBox 47">
            <a:extLst>
              <a:ext uri="{FF2B5EF4-FFF2-40B4-BE49-F238E27FC236}">
                <a16:creationId xmlns:a16="http://schemas.microsoft.com/office/drawing/2014/main" id="{FDBF1181-04AF-4555-9229-68DFAD5E1152}"/>
              </a:ext>
            </a:extLst>
          </p:cNvPr>
          <p:cNvSpPr txBox="1"/>
          <p:nvPr/>
        </p:nvSpPr>
        <p:spPr>
          <a:xfrm>
            <a:off x="7824589" y="3645319"/>
            <a:ext cx="388607" cy="369332"/>
          </a:xfrm>
          <a:prstGeom prst="rect">
            <a:avLst/>
          </a:prstGeom>
          <a:noFill/>
        </p:spPr>
        <p:txBody>
          <a:bodyPr wrap="square" rtlCol="0">
            <a:spAutoFit/>
          </a:bodyPr>
          <a:lstStyle/>
          <a:p>
            <a:pPr algn="ctr"/>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49" name="TextBox 48">
            <a:extLst>
              <a:ext uri="{FF2B5EF4-FFF2-40B4-BE49-F238E27FC236}">
                <a16:creationId xmlns:a16="http://schemas.microsoft.com/office/drawing/2014/main" id="{B89121B9-3C0A-4D94-AD62-45DDF0F7E4A6}"/>
              </a:ext>
            </a:extLst>
          </p:cNvPr>
          <p:cNvSpPr txBox="1"/>
          <p:nvPr/>
        </p:nvSpPr>
        <p:spPr>
          <a:xfrm>
            <a:off x="7852343" y="4207307"/>
            <a:ext cx="333098" cy="369332"/>
          </a:xfrm>
          <a:prstGeom prst="rect">
            <a:avLst/>
          </a:prstGeom>
          <a:noFill/>
        </p:spPr>
        <p:txBody>
          <a:bodyPr wrap="square" rtlCol="0">
            <a:spAutoFit/>
          </a:bodyPr>
          <a:lstStyle/>
          <a:p>
            <a:pPr algn="ctr"/>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51" name="TextBox 50">
            <a:extLst>
              <a:ext uri="{FF2B5EF4-FFF2-40B4-BE49-F238E27FC236}">
                <a16:creationId xmlns:a16="http://schemas.microsoft.com/office/drawing/2014/main" id="{6AAB324B-330E-4D6D-B365-93A4CB717B21}"/>
              </a:ext>
            </a:extLst>
          </p:cNvPr>
          <p:cNvSpPr txBox="1"/>
          <p:nvPr/>
        </p:nvSpPr>
        <p:spPr>
          <a:xfrm>
            <a:off x="8236826" y="5019051"/>
            <a:ext cx="711373"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52" name="TextBox 51">
            <a:extLst>
              <a:ext uri="{FF2B5EF4-FFF2-40B4-BE49-F238E27FC236}">
                <a16:creationId xmlns:a16="http://schemas.microsoft.com/office/drawing/2014/main" id="{B9A8823E-114E-40DF-AF8F-FC1EEE5742E0}"/>
              </a:ext>
            </a:extLst>
          </p:cNvPr>
          <p:cNvSpPr txBox="1"/>
          <p:nvPr/>
        </p:nvSpPr>
        <p:spPr>
          <a:xfrm>
            <a:off x="9939435" y="5034390"/>
            <a:ext cx="711373" cy="369332"/>
          </a:xfrm>
          <a:prstGeom prst="rect">
            <a:avLst/>
          </a:prstGeom>
          <a:noFill/>
        </p:spPr>
        <p:txBody>
          <a:bodyPr wrap="square" rtlCol="0">
            <a:spAutoFit/>
          </a:bodyPr>
          <a:lstStyle/>
          <a:p>
            <a:r>
              <a:rPr lang="en-CA" b="1" dirty="0">
                <a:latin typeface="Optima" charset="0"/>
                <a:ea typeface="Optima" charset="0"/>
                <a:cs typeface="Optima" charset="0"/>
              </a:rPr>
              <a:t>East</a:t>
            </a:r>
            <a:endParaRPr b="1" dirty="0">
              <a:latin typeface="Optima" charset="0"/>
              <a:ea typeface="Optima" charset="0"/>
              <a:cs typeface="Optima" charset="0"/>
            </a:endParaRPr>
          </a:p>
        </p:txBody>
      </p:sp>
      <p:sp>
        <p:nvSpPr>
          <p:cNvPr id="54" name="TextBox 53">
            <a:extLst>
              <a:ext uri="{FF2B5EF4-FFF2-40B4-BE49-F238E27FC236}">
                <a16:creationId xmlns:a16="http://schemas.microsoft.com/office/drawing/2014/main" id="{A1D45252-CE7B-425C-97C8-3920A1224A97}"/>
              </a:ext>
            </a:extLst>
          </p:cNvPr>
          <p:cNvSpPr txBox="1"/>
          <p:nvPr/>
        </p:nvSpPr>
        <p:spPr>
          <a:xfrm>
            <a:off x="8137165" y="2654954"/>
            <a:ext cx="1053888" cy="369332"/>
          </a:xfrm>
          <a:prstGeom prst="rect">
            <a:avLst/>
          </a:prstGeom>
          <a:noFill/>
        </p:spPr>
        <p:txBody>
          <a:bodyPr wrap="square" rtlCol="0">
            <a:spAutoFit/>
          </a:bodyPr>
          <a:lstStyle/>
          <a:p>
            <a:r>
              <a:rPr lang="en-CA" b="1" dirty="0">
                <a:latin typeface="Optima" charset="0"/>
                <a:ea typeface="Optima" charset="0"/>
                <a:cs typeface="Optima" charset="0"/>
              </a:rPr>
              <a:t>Revenue</a:t>
            </a:r>
            <a:endParaRPr b="1" dirty="0">
              <a:latin typeface="Optima" charset="0"/>
              <a:ea typeface="Optima" charset="0"/>
              <a:cs typeface="Optima" charset="0"/>
            </a:endParaRPr>
          </a:p>
        </p:txBody>
      </p:sp>
      <p:grpSp>
        <p:nvGrpSpPr>
          <p:cNvPr id="5" name="Group 4">
            <a:extLst>
              <a:ext uri="{FF2B5EF4-FFF2-40B4-BE49-F238E27FC236}">
                <a16:creationId xmlns:a16="http://schemas.microsoft.com/office/drawing/2014/main" id="{48631FAA-8950-48E9-AC31-C8D208F5E2CE}"/>
              </a:ext>
            </a:extLst>
          </p:cNvPr>
          <p:cNvGrpSpPr/>
          <p:nvPr/>
        </p:nvGrpSpPr>
        <p:grpSpPr>
          <a:xfrm rot="5400000">
            <a:off x="8040241" y="3462345"/>
            <a:ext cx="1804928" cy="1256946"/>
            <a:chOff x="11107683" y="3763914"/>
            <a:chExt cx="1804928" cy="1256946"/>
          </a:xfrm>
        </p:grpSpPr>
        <p:sp>
          <p:nvSpPr>
            <p:cNvPr id="43" name="Rectangle 42">
              <a:extLst>
                <a:ext uri="{FF2B5EF4-FFF2-40B4-BE49-F238E27FC236}">
                  <a16:creationId xmlns:a16="http://schemas.microsoft.com/office/drawing/2014/main" id="{02D108C6-222F-430D-BAB4-70D762602915}"/>
                </a:ext>
              </a:extLst>
            </p:cNvPr>
            <p:cNvSpPr/>
            <p:nvPr/>
          </p:nvSpPr>
          <p:spPr>
            <a:xfrm>
              <a:off x="11502799" y="3763914"/>
              <a:ext cx="480731" cy="125694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4" name="Rectangle 43">
              <a:extLst>
                <a:ext uri="{FF2B5EF4-FFF2-40B4-BE49-F238E27FC236}">
                  <a16:creationId xmlns:a16="http://schemas.microsoft.com/office/drawing/2014/main" id="{6FD725CC-AEF2-4938-9F57-195BD06FEA70}"/>
                </a:ext>
              </a:extLst>
            </p:cNvPr>
            <p:cNvSpPr/>
            <p:nvPr/>
          </p:nvSpPr>
          <p:spPr>
            <a:xfrm>
              <a:off x="12070936" y="4321106"/>
              <a:ext cx="480731" cy="69975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47" name="Straight Connector 46">
              <a:extLst>
                <a:ext uri="{FF2B5EF4-FFF2-40B4-BE49-F238E27FC236}">
                  <a16:creationId xmlns:a16="http://schemas.microsoft.com/office/drawing/2014/main" id="{E2DC3754-81E2-454D-8A99-35E21D79C58A}"/>
                </a:ext>
              </a:extLst>
            </p:cNvPr>
            <p:cNvCxnSpPr>
              <a:cxnSpLocks/>
            </p:cNvCxnSpPr>
            <p:nvPr/>
          </p:nvCxnSpPr>
          <p:spPr>
            <a:xfrm rot="16200000">
              <a:off x="12010147" y="4118396"/>
              <a:ext cx="0" cy="1804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E81E4639-BA42-4D2E-8842-AEEC52F82BE1}"/>
              </a:ext>
            </a:extLst>
          </p:cNvPr>
          <p:cNvGrpSpPr/>
          <p:nvPr/>
        </p:nvGrpSpPr>
        <p:grpSpPr>
          <a:xfrm rot="5400000">
            <a:off x="9574098" y="3710911"/>
            <a:ext cx="1769096" cy="795648"/>
            <a:chOff x="11143516" y="2750474"/>
            <a:chExt cx="1769096" cy="795648"/>
          </a:xfrm>
        </p:grpSpPr>
        <p:sp>
          <p:nvSpPr>
            <p:cNvPr id="45" name="Rectangle 44">
              <a:extLst>
                <a:ext uri="{FF2B5EF4-FFF2-40B4-BE49-F238E27FC236}">
                  <a16:creationId xmlns:a16="http://schemas.microsoft.com/office/drawing/2014/main" id="{9DED979F-6F71-4DBD-AE7B-BAD72498006F}"/>
                </a:ext>
              </a:extLst>
            </p:cNvPr>
            <p:cNvSpPr/>
            <p:nvPr/>
          </p:nvSpPr>
          <p:spPr>
            <a:xfrm>
              <a:off x="11498243" y="2750474"/>
              <a:ext cx="485288" cy="7887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46" name="Rectangle 45">
              <a:extLst>
                <a:ext uri="{FF2B5EF4-FFF2-40B4-BE49-F238E27FC236}">
                  <a16:creationId xmlns:a16="http://schemas.microsoft.com/office/drawing/2014/main" id="{1923F82C-9035-4823-8A2D-1775470664F8}"/>
                </a:ext>
              </a:extLst>
            </p:cNvPr>
            <p:cNvSpPr/>
            <p:nvPr/>
          </p:nvSpPr>
          <p:spPr>
            <a:xfrm>
              <a:off x="12070936" y="2997878"/>
              <a:ext cx="480731" cy="548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53" name="Straight Connector 52">
              <a:extLst>
                <a:ext uri="{FF2B5EF4-FFF2-40B4-BE49-F238E27FC236}">
                  <a16:creationId xmlns:a16="http://schemas.microsoft.com/office/drawing/2014/main" id="{16AD121A-EBD4-4DA5-9A38-90E96C456A17}"/>
                </a:ext>
              </a:extLst>
            </p:cNvPr>
            <p:cNvCxnSpPr>
              <a:cxnSpLocks/>
            </p:cNvCxnSpPr>
            <p:nvPr/>
          </p:nvCxnSpPr>
          <p:spPr>
            <a:xfrm rot="16200000">
              <a:off x="12028064" y="2661574"/>
              <a:ext cx="0" cy="17690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D7A30AA9-DC94-449A-80A2-8A0310EBF3B4}"/>
              </a:ext>
            </a:extLst>
          </p:cNvPr>
          <p:cNvSpPr txBox="1"/>
          <p:nvPr/>
        </p:nvSpPr>
        <p:spPr>
          <a:xfrm>
            <a:off x="0" y="6484017"/>
            <a:ext cx="1901371" cy="369332"/>
          </a:xfrm>
          <a:prstGeom prst="rect">
            <a:avLst/>
          </a:prstGeom>
          <a:noFill/>
        </p:spPr>
        <p:txBody>
          <a:bodyPr wrap="square">
            <a:spAutoFit/>
          </a:bodyPr>
          <a:lstStyle/>
          <a:p>
            <a:r>
              <a:rPr lang="en-US" dirty="0">
                <a:solidFill>
                  <a:schemeClr val="bg1">
                    <a:lumMod val="50000"/>
                  </a:schemeClr>
                </a:solidFill>
              </a:rPr>
              <a:t>Tableau, Ask Data</a:t>
            </a:r>
          </a:p>
        </p:txBody>
      </p:sp>
    </p:spTree>
    <p:extLst>
      <p:ext uri="{BB962C8B-B14F-4D97-AF65-F5344CB8AC3E}">
        <p14:creationId xmlns:p14="http://schemas.microsoft.com/office/powerpoint/2010/main" val="384315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1" grpId="0"/>
      <p:bldP spid="52" grpId="0"/>
      <p:bldP spid="5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E93D29-8ED1-4E8A-9835-F54F273602D6}"/>
              </a:ext>
            </a:extLst>
          </p:cNvPr>
          <p:cNvPicPr>
            <a:picLocks noChangeAspect="1"/>
          </p:cNvPicPr>
          <p:nvPr/>
        </p:nvPicPr>
        <p:blipFill>
          <a:blip r:embed="rId3"/>
          <a:stretch>
            <a:fillRect/>
          </a:stretch>
        </p:blipFill>
        <p:spPr>
          <a:xfrm>
            <a:off x="381000" y="657225"/>
            <a:ext cx="11430000" cy="5667375"/>
          </a:xfrm>
          <a:prstGeom prst="rect">
            <a:avLst/>
          </a:prstGeom>
        </p:spPr>
      </p:pic>
      <p:sp>
        <p:nvSpPr>
          <p:cNvPr id="2" name="Rectangle 1">
            <a:extLst>
              <a:ext uri="{FF2B5EF4-FFF2-40B4-BE49-F238E27FC236}">
                <a16:creationId xmlns:a16="http://schemas.microsoft.com/office/drawing/2014/main" id="{60DBE073-A79B-4E57-8466-E6FEE0A77C18}"/>
              </a:ext>
            </a:extLst>
          </p:cNvPr>
          <p:cNvSpPr/>
          <p:nvPr/>
        </p:nvSpPr>
        <p:spPr>
          <a:xfrm>
            <a:off x="2569029" y="1527856"/>
            <a:ext cx="4136571"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01F3C58-E379-440A-945D-9EDA906EB5E9}"/>
              </a:ext>
            </a:extLst>
          </p:cNvPr>
          <p:cNvSpPr txBox="1"/>
          <p:nvPr/>
        </p:nvSpPr>
        <p:spPr>
          <a:xfrm>
            <a:off x="2432959" y="1444430"/>
            <a:ext cx="8671110" cy="369332"/>
          </a:xfrm>
          <a:prstGeom prst="rect">
            <a:avLst/>
          </a:prstGeom>
          <a:noFill/>
        </p:spPr>
        <p:txBody>
          <a:bodyPr wrap="square">
            <a:spAutoFit/>
          </a:bodyPr>
          <a:lstStyle/>
          <a:p>
            <a:r>
              <a:rPr lang="en-US" dirty="0"/>
              <a:t>show how Company A did compared to Company B in Revenue</a:t>
            </a:r>
          </a:p>
        </p:txBody>
      </p:sp>
      <p:sp>
        <p:nvSpPr>
          <p:cNvPr id="8" name="Rectangle 7">
            <a:extLst>
              <a:ext uri="{FF2B5EF4-FFF2-40B4-BE49-F238E27FC236}">
                <a16:creationId xmlns:a16="http://schemas.microsoft.com/office/drawing/2014/main" id="{AF12A9AA-B55F-4451-BDAA-2016D623A084}"/>
              </a:ext>
            </a:extLst>
          </p:cNvPr>
          <p:cNvSpPr/>
          <p:nvPr/>
        </p:nvSpPr>
        <p:spPr>
          <a:xfrm>
            <a:off x="2680787" y="2121988"/>
            <a:ext cx="8901613" cy="3785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98499B9-640C-46CE-B902-146AB4AD2E23}"/>
              </a:ext>
            </a:extLst>
          </p:cNvPr>
          <p:cNvSpPr/>
          <p:nvPr/>
        </p:nvSpPr>
        <p:spPr>
          <a:xfrm>
            <a:off x="4302674" y="3869902"/>
            <a:ext cx="480731" cy="125694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5" name="Rectangle 54">
            <a:extLst>
              <a:ext uri="{FF2B5EF4-FFF2-40B4-BE49-F238E27FC236}">
                <a16:creationId xmlns:a16="http://schemas.microsoft.com/office/drawing/2014/main" id="{0E90C83A-E879-4099-894A-775E83E64B14}"/>
              </a:ext>
            </a:extLst>
          </p:cNvPr>
          <p:cNvSpPr/>
          <p:nvPr/>
        </p:nvSpPr>
        <p:spPr>
          <a:xfrm>
            <a:off x="4870811" y="4427094"/>
            <a:ext cx="480731" cy="69975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6" name="Rectangle 55">
            <a:extLst>
              <a:ext uri="{FF2B5EF4-FFF2-40B4-BE49-F238E27FC236}">
                <a16:creationId xmlns:a16="http://schemas.microsoft.com/office/drawing/2014/main" id="{03F3E63F-8A91-40C3-A9E2-961D98920000}"/>
              </a:ext>
            </a:extLst>
          </p:cNvPr>
          <p:cNvSpPr/>
          <p:nvPr/>
        </p:nvSpPr>
        <p:spPr>
          <a:xfrm>
            <a:off x="4298118" y="3078532"/>
            <a:ext cx="485288" cy="7887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57" name="Rectangle 56">
            <a:extLst>
              <a:ext uri="{FF2B5EF4-FFF2-40B4-BE49-F238E27FC236}">
                <a16:creationId xmlns:a16="http://schemas.microsoft.com/office/drawing/2014/main" id="{48719E64-9703-4B74-BDA2-E6D172713E21}"/>
              </a:ext>
            </a:extLst>
          </p:cNvPr>
          <p:cNvSpPr/>
          <p:nvPr/>
        </p:nvSpPr>
        <p:spPr>
          <a:xfrm>
            <a:off x="4870811" y="3874574"/>
            <a:ext cx="480731" cy="548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58" name="Straight Connector 57">
            <a:extLst>
              <a:ext uri="{FF2B5EF4-FFF2-40B4-BE49-F238E27FC236}">
                <a16:creationId xmlns:a16="http://schemas.microsoft.com/office/drawing/2014/main" id="{D581FE27-7EEA-4DA7-8F6B-15946673AB18}"/>
              </a:ext>
            </a:extLst>
          </p:cNvPr>
          <p:cNvCxnSpPr/>
          <p:nvPr/>
        </p:nvCxnSpPr>
        <p:spPr>
          <a:xfrm>
            <a:off x="3652588" y="5126848"/>
            <a:ext cx="2753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78414E6-4F44-446D-BAD6-BF2171E770CD}"/>
              </a:ext>
            </a:extLst>
          </p:cNvPr>
          <p:cNvSpPr txBox="1"/>
          <p:nvPr/>
        </p:nvSpPr>
        <p:spPr>
          <a:xfrm>
            <a:off x="4226699" y="5187411"/>
            <a:ext cx="725660" cy="369332"/>
          </a:xfrm>
          <a:prstGeom prst="rect">
            <a:avLst/>
          </a:prstGeom>
          <a:noFill/>
        </p:spPr>
        <p:txBody>
          <a:bodyPr wrap="square" rtlCol="0">
            <a:spAutoFit/>
          </a:bodyPr>
          <a:lstStyle/>
          <a:p>
            <a:pPr algn="ctr"/>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60" name="TextBox 59">
            <a:extLst>
              <a:ext uri="{FF2B5EF4-FFF2-40B4-BE49-F238E27FC236}">
                <a16:creationId xmlns:a16="http://schemas.microsoft.com/office/drawing/2014/main" id="{EC677E15-33E5-4965-87A7-6EE61D1DD2FC}"/>
              </a:ext>
            </a:extLst>
          </p:cNvPr>
          <p:cNvSpPr txBox="1"/>
          <p:nvPr/>
        </p:nvSpPr>
        <p:spPr>
          <a:xfrm>
            <a:off x="4869083" y="5172072"/>
            <a:ext cx="601797" cy="369332"/>
          </a:xfrm>
          <a:prstGeom prst="rect">
            <a:avLst/>
          </a:prstGeom>
          <a:noFill/>
        </p:spPr>
        <p:txBody>
          <a:bodyPr wrap="square" rtlCol="0">
            <a:spAutoFit/>
          </a:bodyPr>
          <a:lstStyle/>
          <a:p>
            <a:pPr algn="ctr"/>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61" name="TextBox 60">
            <a:extLst>
              <a:ext uri="{FF2B5EF4-FFF2-40B4-BE49-F238E27FC236}">
                <a16:creationId xmlns:a16="http://schemas.microsoft.com/office/drawing/2014/main" id="{ADD9CF9B-1BA0-4923-90C1-2371AC3F5890}"/>
              </a:ext>
            </a:extLst>
          </p:cNvPr>
          <p:cNvSpPr txBox="1"/>
          <p:nvPr/>
        </p:nvSpPr>
        <p:spPr>
          <a:xfrm>
            <a:off x="2734776" y="4299797"/>
            <a:ext cx="1053888" cy="369332"/>
          </a:xfrm>
          <a:prstGeom prst="rect">
            <a:avLst/>
          </a:prstGeom>
          <a:noFill/>
        </p:spPr>
        <p:txBody>
          <a:bodyPr wrap="square" rtlCol="0">
            <a:spAutoFit/>
          </a:bodyPr>
          <a:lstStyle/>
          <a:p>
            <a:r>
              <a:rPr lang="en-CA" b="1" dirty="0">
                <a:latin typeface="Optima" charset="0"/>
                <a:ea typeface="Optima" charset="0"/>
                <a:cs typeface="Optima" charset="0"/>
              </a:rPr>
              <a:t>Revenue</a:t>
            </a:r>
            <a:endParaRPr b="1" dirty="0">
              <a:latin typeface="Optima" charset="0"/>
              <a:ea typeface="Optima" charset="0"/>
              <a:cs typeface="Optima" charset="0"/>
            </a:endParaRPr>
          </a:p>
        </p:txBody>
      </p:sp>
      <p:sp>
        <p:nvSpPr>
          <p:cNvPr id="62" name="TextBox 61">
            <a:extLst>
              <a:ext uri="{FF2B5EF4-FFF2-40B4-BE49-F238E27FC236}">
                <a16:creationId xmlns:a16="http://schemas.microsoft.com/office/drawing/2014/main" id="{67194269-6448-427A-9879-0D5017DF4E14}"/>
              </a:ext>
            </a:extLst>
          </p:cNvPr>
          <p:cNvSpPr txBox="1"/>
          <p:nvPr/>
        </p:nvSpPr>
        <p:spPr>
          <a:xfrm>
            <a:off x="5382078" y="3954163"/>
            <a:ext cx="711373"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63" name="TextBox 62">
            <a:extLst>
              <a:ext uri="{FF2B5EF4-FFF2-40B4-BE49-F238E27FC236}">
                <a16:creationId xmlns:a16="http://schemas.microsoft.com/office/drawing/2014/main" id="{3223FBE4-7D1B-4C8B-9ACC-6892A07A8287}"/>
              </a:ext>
            </a:extLst>
          </p:cNvPr>
          <p:cNvSpPr txBox="1"/>
          <p:nvPr/>
        </p:nvSpPr>
        <p:spPr>
          <a:xfrm>
            <a:off x="5382078" y="4653903"/>
            <a:ext cx="711373" cy="369332"/>
          </a:xfrm>
          <a:prstGeom prst="rect">
            <a:avLst/>
          </a:prstGeom>
          <a:noFill/>
        </p:spPr>
        <p:txBody>
          <a:bodyPr wrap="square" rtlCol="0">
            <a:spAutoFit/>
          </a:bodyPr>
          <a:lstStyle/>
          <a:p>
            <a:r>
              <a:rPr lang="en-CA" b="1" dirty="0">
                <a:latin typeface="Optima" charset="0"/>
                <a:ea typeface="Optima" charset="0"/>
                <a:cs typeface="Optima" charset="0"/>
              </a:rPr>
              <a:t>East</a:t>
            </a:r>
            <a:endParaRPr b="1" dirty="0">
              <a:latin typeface="Optima" charset="0"/>
              <a:ea typeface="Optima" charset="0"/>
              <a:cs typeface="Optima" charset="0"/>
            </a:endParaRPr>
          </a:p>
        </p:txBody>
      </p:sp>
      <p:sp>
        <p:nvSpPr>
          <p:cNvPr id="64" name="Rectangle 63">
            <a:extLst>
              <a:ext uri="{FF2B5EF4-FFF2-40B4-BE49-F238E27FC236}">
                <a16:creationId xmlns:a16="http://schemas.microsoft.com/office/drawing/2014/main" id="{F98261F6-0F2E-40CA-980B-F1DE1514BA9B}"/>
              </a:ext>
            </a:extLst>
          </p:cNvPr>
          <p:cNvSpPr/>
          <p:nvPr/>
        </p:nvSpPr>
        <p:spPr>
          <a:xfrm>
            <a:off x="8933155" y="3066549"/>
            <a:ext cx="480731" cy="125694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5" name="Rectangle 64">
            <a:extLst>
              <a:ext uri="{FF2B5EF4-FFF2-40B4-BE49-F238E27FC236}">
                <a16:creationId xmlns:a16="http://schemas.microsoft.com/office/drawing/2014/main" id="{C46AADA2-E25A-4FFA-BE24-86DBB1BDA55B}"/>
              </a:ext>
            </a:extLst>
          </p:cNvPr>
          <p:cNvSpPr/>
          <p:nvPr/>
        </p:nvSpPr>
        <p:spPr>
          <a:xfrm>
            <a:off x="9514156" y="3874574"/>
            <a:ext cx="480731" cy="69975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6" name="Rectangle 65">
            <a:extLst>
              <a:ext uri="{FF2B5EF4-FFF2-40B4-BE49-F238E27FC236}">
                <a16:creationId xmlns:a16="http://schemas.microsoft.com/office/drawing/2014/main" id="{384A7925-E911-41B1-AA25-1B4BD2013F15}"/>
              </a:ext>
            </a:extLst>
          </p:cNvPr>
          <p:cNvSpPr/>
          <p:nvPr/>
        </p:nvSpPr>
        <p:spPr>
          <a:xfrm>
            <a:off x="8928598" y="4327546"/>
            <a:ext cx="485288" cy="7887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67" name="Rectangle 66">
            <a:extLst>
              <a:ext uri="{FF2B5EF4-FFF2-40B4-BE49-F238E27FC236}">
                <a16:creationId xmlns:a16="http://schemas.microsoft.com/office/drawing/2014/main" id="{A3F208B3-EEFC-4468-B165-B4FAEF5A85AC}"/>
              </a:ext>
            </a:extLst>
          </p:cNvPr>
          <p:cNvSpPr/>
          <p:nvPr/>
        </p:nvSpPr>
        <p:spPr>
          <a:xfrm>
            <a:off x="9511213" y="4568048"/>
            <a:ext cx="480731" cy="5482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68" name="Straight Connector 67">
            <a:extLst>
              <a:ext uri="{FF2B5EF4-FFF2-40B4-BE49-F238E27FC236}">
                <a16:creationId xmlns:a16="http://schemas.microsoft.com/office/drawing/2014/main" id="{63FBB1F3-6017-45DE-981D-FEF123EA8A50}"/>
              </a:ext>
            </a:extLst>
          </p:cNvPr>
          <p:cNvCxnSpPr/>
          <p:nvPr/>
        </p:nvCxnSpPr>
        <p:spPr>
          <a:xfrm>
            <a:off x="8219377" y="5126848"/>
            <a:ext cx="2753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876549D-1E49-418C-9F49-891AF69D7107}"/>
              </a:ext>
            </a:extLst>
          </p:cNvPr>
          <p:cNvSpPr txBox="1"/>
          <p:nvPr/>
        </p:nvSpPr>
        <p:spPr>
          <a:xfrm>
            <a:off x="8793488" y="5187411"/>
            <a:ext cx="725660" cy="369332"/>
          </a:xfrm>
          <a:prstGeom prst="rect">
            <a:avLst/>
          </a:prstGeom>
          <a:noFill/>
        </p:spPr>
        <p:txBody>
          <a:bodyPr wrap="square" rtlCol="0">
            <a:spAutoFit/>
          </a:bodyPr>
          <a:lstStyle/>
          <a:p>
            <a:pPr algn="ctr"/>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70" name="TextBox 69">
            <a:extLst>
              <a:ext uri="{FF2B5EF4-FFF2-40B4-BE49-F238E27FC236}">
                <a16:creationId xmlns:a16="http://schemas.microsoft.com/office/drawing/2014/main" id="{07C1787A-5E77-4780-83E5-BBEE43CB8CC4}"/>
              </a:ext>
            </a:extLst>
          </p:cNvPr>
          <p:cNvSpPr txBox="1"/>
          <p:nvPr/>
        </p:nvSpPr>
        <p:spPr>
          <a:xfrm>
            <a:off x="9435872" y="5172072"/>
            <a:ext cx="601797" cy="369332"/>
          </a:xfrm>
          <a:prstGeom prst="rect">
            <a:avLst/>
          </a:prstGeom>
          <a:noFill/>
        </p:spPr>
        <p:txBody>
          <a:bodyPr wrap="square" rtlCol="0">
            <a:spAutoFit/>
          </a:bodyPr>
          <a:lstStyle/>
          <a:p>
            <a:pPr algn="ctr"/>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71" name="TextBox 70">
            <a:extLst>
              <a:ext uri="{FF2B5EF4-FFF2-40B4-BE49-F238E27FC236}">
                <a16:creationId xmlns:a16="http://schemas.microsoft.com/office/drawing/2014/main" id="{9357FCFE-C4DA-48A2-B4AB-AD46783B5D90}"/>
              </a:ext>
            </a:extLst>
          </p:cNvPr>
          <p:cNvSpPr txBox="1"/>
          <p:nvPr/>
        </p:nvSpPr>
        <p:spPr>
          <a:xfrm>
            <a:off x="7301565" y="4299797"/>
            <a:ext cx="1053888" cy="369332"/>
          </a:xfrm>
          <a:prstGeom prst="rect">
            <a:avLst/>
          </a:prstGeom>
          <a:noFill/>
        </p:spPr>
        <p:txBody>
          <a:bodyPr wrap="square" rtlCol="0">
            <a:spAutoFit/>
          </a:bodyPr>
          <a:lstStyle/>
          <a:p>
            <a:r>
              <a:rPr lang="en-CA" b="1" dirty="0">
                <a:latin typeface="Optima" charset="0"/>
                <a:ea typeface="Optima" charset="0"/>
                <a:cs typeface="Optima" charset="0"/>
              </a:rPr>
              <a:t>Revenue</a:t>
            </a:r>
            <a:endParaRPr b="1" dirty="0">
              <a:latin typeface="Optima" charset="0"/>
              <a:ea typeface="Optima" charset="0"/>
              <a:cs typeface="Optima" charset="0"/>
            </a:endParaRPr>
          </a:p>
        </p:txBody>
      </p:sp>
      <p:sp>
        <p:nvSpPr>
          <p:cNvPr id="72" name="TextBox 71">
            <a:extLst>
              <a:ext uri="{FF2B5EF4-FFF2-40B4-BE49-F238E27FC236}">
                <a16:creationId xmlns:a16="http://schemas.microsoft.com/office/drawing/2014/main" id="{12A78696-138B-4553-93B4-564699AD5356}"/>
              </a:ext>
            </a:extLst>
          </p:cNvPr>
          <p:cNvSpPr txBox="1"/>
          <p:nvPr/>
        </p:nvSpPr>
        <p:spPr>
          <a:xfrm>
            <a:off x="10060080" y="3954163"/>
            <a:ext cx="711373" cy="369332"/>
          </a:xfrm>
          <a:prstGeom prst="rect">
            <a:avLst/>
          </a:prstGeom>
          <a:noFill/>
        </p:spPr>
        <p:txBody>
          <a:bodyPr wrap="square" rtlCol="0">
            <a:spAutoFit/>
          </a:bodyPr>
          <a:lstStyle/>
          <a:p>
            <a:r>
              <a:rPr lang="en-CA" b="1" dirty="0">
                <a:latin typeface="Optima" charset="0"/>
                <a:ea typeface="Optima" charset="0"/>
                <a:cs typeface="Optima" charset="0"/>
              </a:rPr>
              <a:t>East</a:t>
            </a:r>
            <a:endParaRPr b="1" dirty="0">
              <a:latin typeface="Optima" charset="0"/>
              <a:ea typeface="Optima" charset="0"/>
              <a:cs typeface="Optima" charset="0"/>
            </a:endParaRPr>
          </a:p>
        </p:txBody>
      </p:sp>
      <p:sp>
        <p:nvSpPr>
          <p:cNvPr id="73" name="TextBox 72">
            <a:extLst>
              <a:ext uri="{FF2B5EF4-FFF2-40B4-BE49-F238E27FC236}">
                <a16:creationId xmlns:a16="http://schemas.microsoft.com/office/drawing/2014/main" id="{45780475-156A-473D-ACFA-A41928387A9E}"/>
              </a:ext>
            </a:extLst>
          </p:cNvPr>
          <p:cNvSpPr txBox="1"/>
          <p:nvPr/>
        </p:nvSpPr>
        <p:spPr>
          <a:xfrm>
            <a:off x="10060080" y="4653903"/>
            <a:ext cx="711373"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28" name="TextBox 27">
            <a:extLst>
              <a:ext uri="{FF2B5EF4-FFF2-40B4-BE49-F238E27FC236}">
                <a16:creationId xmlns:a16="http://schemas.microsoft.com/office/drawing/2014/main" id="{501AF95C-B6C1-45AF-9DEB-D9B0C242EA1E}"/>
              </a:ext>
            </a:extLst>
          </p:cNvPr>
          <p:cNvSpPr txBox="1"/>
          <p:nvPr/>
        </p:nvSpPr>
        <p:spPr>
          <a:xfrm>
            <a:off x="0" y="6484017"/>
            <a:ext cx="1901371" cy="369332"/>
          </a:xfrm>
          <a:prstGeom prst="rect">
            <a:avLst/>
          </a:prstGeom>
          <a:noFill/>
        </p:spPr>
        <p:txBody>
          <a:bodyPr wrap="square">
            <a:spAutoFit/>
          </a:bodyPr>
          <a:lstStyle/>
          <a:p>
            <a:r>
              <a:rPr lang="en-US" dirty="0">
                <a:solidFill>
                  <a:schemeClr val="bg1">
                    <a:lumMod val="50000"/>
                  </a:schemeClr>
                </a:solidFill>
              </a:rPr>
              <a:t>Tableau, Ask Data</a:t>
            </a:r>
          </a:p>
        </p:txBody>
      </p:sp>
    </p:spTree>
    <p:extLst>
      <p:ext uri="{BB962C8B-B14F-4D97-AF65-F5344CB8AC3E}">
        <p14:creationId xmlns:p14="http://schemas.microsoft.com/office/powerpoint/2010/main" val="408976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P spid="69" grpId="0"/>
      <p:bldP spid="70" grpId="0"/>
      <p:bldP spid="71" grpId="0"/>
      <p:bldP spid="72" grpId="0"/>
      <p:bldP spid="7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0A54C1-304E-46A7-9DCF-182CE2AA7D76}"/>
              </a:ext>
            </a:extLst>
          </p:cNvPr>
          <p:cNvPicPr>
            <a:picLocks noChangeAspect="1"/>
          </p:cNvPicPr>
          <p:nvPr/>
        </p:nvPicPr>
        <p:blipFill>
          <a:blip r:embed="rId3">
            <a:clrChange>
              <a:clrFrom>
                <a:srgbClr val="FAFAFA"/>
              </a:clrFrom>
              <a:clrTo>
                <a:srgbClr val="FAFAFA">
                  <a:alpha val="0"/>
                </a:srgbClr>
              </a:clrTo>
            </a:clrChange>
            <a:duotone>
              <a:schemeClr val="accent4">
                <a:shade val="45000"/>
                <a:satMod val="135000"/>
              </a:schemeClr>
              <a:prstClr val="white"/>
            </a:duotone>
          </a:blip>
          <a:stretch>
            <a:fillRect/>
          </a:stretch>
        </p:blipFill>
        <p:spPr>
          <a:xfrm>
            <a:off x="1519102" y="5615156"/>
            <a:ext cx="658186" cy="714240"/>
          </a:xfrm>
          <a:prstGeom prst="rect">
            <a:avLst/>
          </a:prstGeom>
        </p:spPr>
      </p:pic>
      <p:sp>
        <p:nvSpPr>
          <p:cNvPr id="5" name="Rectangular Callout 117">
            <a:extLst>
              <a:ext uri="{FF2B5EF4-FFF2-40B4-BE49-F238E27FC236}">
                <a16:creationId xmlns:a16="http://schemas.microsoft.com/office/drawing/2014/main" id="{E4B3336C-7BD1-46E2-914C-EEA4BEAFE8C4}"/>
              </a:ext>
            </a:extLst>
          </p:cNvPr>
          <p:cNvSpPr/>
          <p:nvPr/>
        </p:nvSpPr>
        <p:spPr>
          <a:xfrm>
            <a:off x="2399079" y="5721173"/>
            <a:ext cx="2444192" cy="608223"/>
          </a:xfrm>
          <a:prstGeom prst="wedgeRectCallout">
            <a:avLst>
              <a:gd name="adj1" fmla="val 60147"/>
              <a:gd name="adj2" fmla="val -4277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What do you conclude from this?</a:t>
            </a:r>
          </a:p>
        </p:txBody>
      </p:sp>
      <p:sp>
        <p:nvSpPr>
          <p:cNvPr id="6" name="Rectangle 5">
            <a:extLst>
              <a:ext uri="{FF2B5EF4-FFF2-40B4-BE49-F238E27FC236}">
                <a16:creationId xmlns:a16="http://schemas.microsoft.com/office/drawing/2014/main" id="{441745EC-C961-4903-8AC9-6A420ED48597}"/>
              </a:ext>
            </a:extLst>
          </p:cNvPr>
          <p:cNvSpPr/>
          <p:nvPr/>
        </p:nvSpPr>
        <p:spPr>
          <a:xfrm>
            <a:off x="2452969" y="3783344"/>
            <a:ext cx="480731" cy="125694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C74C7F61-4C28-433C-99B4-9607647580E2}"/>
              </a:ext>
            </a:extLst>
          </p:cNvPr>
          <p:cNvSpPr/>
          <p:nvPr/>
        </p:nvSpPr>
        <p:spPr>
          <a:xfrm>
            <a:off x="3021106" y="4221905"/>
            <a:ext cx="480731" cy="8183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6737D1CB-2663-4A36-9B37-7D8C77A7BB05}"/>
              </a:ext>
            </a:extLst>
          </p:cNvPr>
          <p:cNvSpPr/>
          <p:nvPr/>
        </p:nvSpPr>
        <p:spPr>
          <a:xfrm>
            <a:off x="3868831" y="4354435"/>
            <a:ext cx="480731"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a:extLst>
              <a:ext uri="{FF2B5EF4-FFF2-40B4-BE49-F238E27FC236}">
                <a16:creationId xmlns:a16="http://schemas.microsoft.com/office/drawing/2014/main" id="{74ACFB67-DECE-4BA5-AD67-017E3CA112C0}"/>
              </a:ext>
            </a:extLst>
          </p:cNvPr>
          <p:cNvSpPr/>
          <p:nvPr/>
        </p:nvSpPr>
        <p:spPr>
          <a:xfrm>
            <a:off x="4436968" y="4492047"/>
            <a:ext cx="480731" cy="548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0" name="Straight Connector 9">
            <a:extLst>
              <a:ext uri="{FF2B5EF4-FFF2-40B4-BE49-F238E27FC236}">
                <a16:creationId xmlns:a16="http://schemas.microsoft.com/office/drawing/2014/main" id="{01B1910B-8780-4B61-93AE-EFC2B7CD9A73}"/>
              </a:ext>
            </a:extLst>
          </p:cNvPr>
          <p:cNvCxnSpPr/>
          <p:nvPr/>
        </p:nvCxnSpPr>
        <p:spPr>
          <a:xfrm>
            <a:off x="2312336" y="5040290"/>
            <a:ext cx="2753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286859-F689-4C1B-993C-C7A71B04BC28}"/>
              </a:ext>
            </a:extLst>
          </p:cNvPr>
          <p:cNvSpPr txBox="1"/>
          <p:nvPr/>
        </p:nvSpPr>
        <p:spPr>
          <a:xfrm>
            <a:off x="2645331" y="5128934"/>
            <a:ext cx="725660"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12" name="TextBox 11">
            <a:extLst>
              <a:ext uri="{FF2B5EF4-FFF2-40B4-BE49-F238E27FC236}">
                <a16:creationId xmlns:a16="http://schemas.microsoft.com/office/drawing/2014/main" id="{32F2C5B5-5EAF-4D59-82BE-66726AAC9F2C}"/>
              </a:ext>
            </a:extLst>
          </p:cNvPr>
          <p:cNvSpPr txBox="1"/>
          <p:nvPr/>
        </p:nvSpPr>
        <p:spPr>
          <a:xfrm>
            <a:off x="4109196" y="5124116"/>
            <a:ext cx="601797" cy="369332"/>
          </a:xfrm>
          <a:prstGeom prst="rect">
            <a:avLst/>
          </a:prstGeom>
          <a:noFill/>
        </p:spPr>
        <p:txBody>
          <a:bodyPr wrap="square" rtlCol="0">
            <a:spAutoFit/>
          </a:bodyPr>
          <a:lstStyle/>
          <a:p>
            <a:r>
              <a:rPr lang="en-CA" b="1" dirty="0">
                <a:latin typeface="Optima" charset="0"/>
                <a:ea typeface="Optima" charset="0"/>
                <a:cs typeface="Optima" charset="0"/>
              </a:rPr>
              <a:t>East</a:t>
            </a:r>
            <a:endParaRPr b="1" dirty="0">
              <a:latin typeface="Optima" charset="0"/>
              <a:ea typeface="Optima" charset="0"/>
              <a:cs typeface="Optima" charset="0"/>
            </a:endParaRPr>
          </a:p>
        </p:txBody>
      </p:sp>
      <p:sp>
        <p:nvSpPr>
          <p:cNvPr id="13" name="TextBox 12">
            <a:extLst>
              <a:ext uri="{FF2B5EF4-FFF2-40B4-BE49-F238E27FC236}">
                <a16:creationId xmlns:a16="http://schemas.microsoft.com/office/drawing/2014/main" id="{F43A9F04-1FC9-4732-9435-1E4D005DBC23}"/>
              </a:ext>
            </a:extLst>
          </p:cNvPr>
          <p:cNvSpPr txBox="1"/>
          <p:nvPr/>
        </p:nvSpPr>
        <p:spPr>
          <a:xfrm>
            <a:off x="2521337" y="3429000"/>
            <a:ext cx="329799" cy="369332"/>
          </a:xfrm>
          <a:prstGeom prst="rect">
            <a:avLst/>
          </a:prstGeom>
          <a:noFill/>
        </p:spPr>
        <p:txBody>
          <a:bodyPr wrap="square" rtlCol="0">
            <a:spAutoFit/>
          </a:bodyPr>
          <a:lstStyle/>
          <a:p>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14" name="TextBox 13">
            <a:extLst>
              <a:ext uri="{FF2B5EF4-FFF2-40B4-BE49-F238E27FC236}">
                <a16:creationId xmlns:a16="http://schemas.microsoft.com/office/drawing/2014/main" id="{57F2AC43-7948-456C-AF3A-2081DB86EE48}"/>
              </a:ext>
            </a:extLst>
          </p:cNvPr>
          <p:cNvSpPr txBox="1"/>
          <p:nvPr/>
        </p:nvSpPr>
        <p:spPr>
          <a:xfrm>
            <a:off x="3103822" y="3798332"/>
            <a:ext cx="329799" cy="369332"/>
          </a:xfrm>
          <a:prstGeom prst="rect">
            <a:avLst/>
          </a:prstGeom>
          <a:noFill/>
        </p:spPr>
        <p:txBody>
          <a:bodyPr wrap="square" rtlCol="0">
            <a:spAutoFit/>
          </a:bodyPr>
          <a:lstStyle/>
          <a:p>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15" name="TextBox 14">
            <a:extLst>
              <a:ext uri="{FF2B5EF4-FFF2-40B4-BE49-F238E27FC236}">
                <a16:creationId xmlns:a16="http://schemas.microsoft.com/office/drawing/2014/main" id="{3E62A5B7-9FC5-4195-8868-244A6FC5B417}"/>
              </a:ext>
            </a:extLst>
          </p:cNvPr>
          <p:cNvSpPr txBox="1"/>
          <p:nvPr/>
        </p:nvSpPr>
        <p:spPr>
          <a:xfrm>
            <a:off x="3958276" y="3620131"/>
            <a:ext cx="329799" cy="369332"/>
          </a:xfrm>
          <a:prstGeom prst="rect">
            <a:avLst/>
          </a:prstGeom>
          <a:noFill/>
        </p:spPr>
        <p:txBody>
          <a:bodyPr wrap="square" rtlCol="0">
            <a:spAutoFit/>
          </a:bodyPr>
          <a:lstStyle/>
          <a:p>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16" name="TextBox 15">
            <a:extLst>
              <a:ext uri="{FF2B5EF4-FFF2-40B4-BE49-F238E27FC236}">
                <a16:creationId xmlns:a16="http://schemas.microsoft.com/office/drawing/2014/main" id="{FD88DC41-2D2A-4920-A6F3-B9D8A3A3C7AF}"/>
              </a:ext>
            </a:extLst>
          </p:cNvPr>
          <p:cNvSpPr txBox="1"/>
          <p:nvPr/>
        </p:nvSpPr>
        <p:spPr>
          <a:xfrm>
            <a:off x="4615351" y="4038891"/>
            <a:ext cx="329799" cy="369332"/>
          </a:xfrm>
          <a:prstGeom prst="rect">
            <a:avLst/>
          </a:prstGeom>
          <a:noFill/>
        </p:spPr>
        <p:txBody>
          <a:bodyPr wrap="square" rtlCol="0">
            <a:spAutoFit/>
          </a:bodyPr>
          <a:lstStyle/>
          <a:p>
            <a:r>
              <a:rPr lang="en-CA" b="1">
                <a:latin typeface="Optima" charset="0"/>
                <a:ea typeface="Optima" charset="0"/>
                <a:cs typeface="Optima" charset="0"/>
              </a:rPr>
              <a:t>B</a:t>
            </a:r>
            <a:endParaRPr b="1" dirty="0">
              <a:latin typeface="Optima" charset="0"/>
              <a:ea typeface="Optima" charset="0"/>
              <a:cs typeface="Optima" charset="0"/>
            </a:endParaRPr>
          </a:p>
        </p:txBody>
      </p:sp>
      <p:sp>
        <p:nvSpPr>
          <p:cNvPr id="17" name="TextBox 16">
            <a:extLst>
              <a:ext uri="{FF2B5EF4-FFF2-40B4-BE49-F238E27FC236}">
                <a16:creationId xmlns:a16="http://schemas.microsoft.com/office/drawing/2014/main" id="{38AA2381-014E-471B-89AD-6E818F735B07}"/>
              </a:ext>
            </a:extLst>
          </p:cNvPr>
          <p:cNvSpPr txBox="1"/>
          <p:nvPr/>
        </p:nvSpPr>
        <p:spPr>
          <a:xfrm>
            <a:off x="1394524" y="4213239"/>
            <a:ext cx="1053888" cy="369332"/>
          </a:xfrm>
          <a:prstGeom prst="rect">
            <a:avLst/>
          </a:prstGeom>
          <a:noFill/>
        </p:spPr>
        <p:txBody>
          <a:bodyPr wrap="square" rtlCol="0">
            <a:spAutoFit/>
          </a:bodyPr>
          <a:lstStyle/>
          <a:p>
            <a:r>
              <a:rPr lang="en-CA" b="1" dirty="0">
                <a:latin typeface="Optima" charset="0"/>
                <a:ea typeface="Optima" charset="0"/>
                <a:cs typeface="Optima" charset="0"/>
              </a:rPr>
              <a:t>Revenue</a:t>
            </a:r>
            <a:endParaRPr b="1" dirty="0">
              <a:latin typeface="Optima" charset="0"/>
              <a:ea typeface="Optima" charset="0"/>
              <a:cs typeface="Optima" charset="0"/>
            </a:endParaRPr>
          </a:p>
        </p:txBody>
      </p:sp>
    </p:spTree>
    <p:extLst>
      <p:ext uri="{BB962C8B-B14F-4D97-AF65-F5344CB8AC3E}">
        <p14:creationId xmlns:p14="http://schemas.microsoft.com/office/powerpoint/2010/main" val="3176198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C21692-7FA3-4654-B004-89892B1C3A5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21183" b="3817"/>
          <a:stretch/>
        </p:blipFill>
        <p:spPr>
          <a:xfrm>
            <a:off x="20" y="19060"/>
            <a:ext cx="12191980" cy="6857990"/>
          </a:xfrm>
          <a:prstGeom prst="rect">
            <a:avLst/>
          </a:prstGeom>
        </p:spPr>
      </p:pic>
    </p:spTree>
    <p:extLst>
      <p:ext uri="{BB962C8B-B14F-4D97-AF65-F5344CB8AC3E}">
        <p14:creationId xmlns:p14="http://schemas.microsoft.com/office/powerpoint/2010/main" val="3588154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0A54C1-304E-46A7-9DCF-182CE2AA7D76}"/>
              </a:ext>
            </a:extLst>
          </p:cNvPr>
          <p:cNvPicPr>
            <a:picLocks noChangeAspect="1"/>
          </p:cNvPicPr>
          <p:nvPr/>
        </p:nvPicPr>
        <p:blipFill>
          <a:blip r:embed="rId3">
            <a:clrChange>
              <a:clrFrom>
                <a:srgbClr val="FAFAFA"/>
              </a:clrFrom>
              <a:clrTo>
                <a:srgbClr val="FAFAFA">
                  <a:alpha val="0"/>
                </a:srgbClr>
              </a:clrTo>
            </a:clrChange>
            <a:duotone>
              <a:schemeClr val="accent4">
                <a:shade val="45000"/>
                <a:satMod val="135000"/>
              </a:schemeClr>
              <a:prstClr val="white"/>
            </a:duotone>
          </a:blip>
          <a:stretch>
            <a:fillRect/>
          </a:stretch>
        </p:blipFill>
        <p:spPr>
          <a:xfrm>
            <a:off x="1519102" y="5615156"/>
            <a:ext cx="658186" cy="714240"/>
          </a:xfrm>
          <a:prstGeom prst="rect">
            <a:avLst/>
          </a:prstGeom>
        </p:spPr>
      </p:pic>
      <p:sp>
        <p:nvSpPr>
          <p:cNvPr id="5" name="Rectangular Callout 117">
            <a:extLst>
              <a:ext uri="{FF2B5EF4-FFF2-40B4-BE49-F238E27FC236}">
                <a16:creationId xmlns:a16="http://schemas.microsoft.com/office/drawing/2014/main" id="{E4B3336C-7BD1-46E2-914C-EEA4BEAFE8C4}"/>
              </a:ext>
            </a:extLst>
          </p:cNvPr>
          <p:cNvSpPr/>
          <p:nvPr/>
        </p:nvSpPr>
        <p:spPr>
          <a:xfrm>
            <a:off x="2399079" y="5721173"/>
            <a:ext cx="2444192" cy="608223"/>
          </a:xfrm>
          <a:prstGeom prst="wedgeRectCallout">
            <a:avLst>
              <a:gd name="adj1" fmla="val -60681"/>
              <a:gd name="adj2" fmla="val -468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West has overall higher revenue for both A and B. </a:t>
            </a:r>
          </a:p>
        </p:txBody>
      </p:sp>
      <p:sp>
        <p:nvSpPr>
          <p:cNvPr id="6" name="Rectangle 5">
            <a:extLst>
              <a:ext uri="{FF2B5EF4-FFF2-40B4-BE49-F238E27FC236}">
                <a16:creationId xmlns:a16="http://schemas.microsoft.com/office/drawing/2014/main" id="{441745EC-C961-4903-8AC9-6A420ED48597}"/>
              </a:ext>
            </a:extLst>
          </p:cNvPr>
          <p:cNvSpPr/>
          <p:nvPr/>
        </p:nvSpPr>
        <p:spPr>
          <a:xfrm>
            <a:off x="2452969" y="3783344"/>
            <a:ext cx="480731" cy="125694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C74C7F61-4C28-433C-99B4-9607647580E2}"/>
              </a:ext>
            </a:extLst>
          </p:cNvPr>
          <p:cNvSpPr/>
          <p:nvPr/>
        </p:nvSpPr>
        <p:spPr>
          <a:xfrm>
            <a:off x="3021106" y="4221905"/>
            <a:ext cx="480731" cy="8183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6737D1CB-2663-4A36-9B37-7D8C77A7BB05}"/>
              </a:ext>
            </a:extLst>
          </p:cNvPr>
          <p:cNvSpPr/>
          <p:nvPr/>
        </p:nvSpPr>
        <p:spPr>
          <a:xfrm>
            <a:off x="3868831" y="4354435"/>
            <a:ext cx="480731"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a:extLst>
              <a:ext uri="{FF2B5EF4-FFF2-40B4-BE49-F238E27FC236}">
                <a16:creationId xmlns:a16="http://schemas.microsoft.com/office/drawing/2014/main" id="{74ACFB67-DECE-4BA5-AD67-017E3CA112C0}"/>
              </a:ext>
            </a:extLst>
          </p:cNvPr>
          <p:cNvSpPr/>
          <p:nvPr/>
        </p:nvSpPr>
        <p:spPr>
          <a:xfrm>
            <a:off x="4436968" y="4492047"/>
            <a:ext cx="480731" cy="548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0" name="Straight Connector 9">
            <a:extLst>
              <a:ext uri="{FF2B5EF4-FFF2-40B4-BE49-F238E27FC236}">
                <a16:creationId xmlns:a16="http://schemas.microsoft.com/office/drawing/2014/main" id="{01B1910B-8780-4B61-93AE-EFC2B7CD9A73}"/>
              </a:ext>
            </a:extLst>
          </p:cNvPr>
          <p:cNvCxnSpPr/>
          <p:nvPr/>
        </p:nvCxnSpPr>
        <p:spPr>
          <a:xfrm>
            <a:off x="2312336" y="5040290"/>
            <a:ext cx="2753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286859-F689-4C1B-993C-C7A71B04BC28}"/>
              </a:ext>
            </a:extLst>
          </p:cNvPr>
          <p:cNvSpPr txBox="1"/>
          <p:nvPr/>
        </p:nvSpPr>
        <p:spPr>
          <a:xfrm>
            <a:off x="2645331" y="5128934"/>
            <a:ext cx="725660"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12" name="TextBox 11">
            <a:extLst>
              <a:ext uri="{FF2B5EF4-FFF2-40B4-BE49-F238E27FC236}">
                <a16:creationId xmlns:a16="http://schemas.microsoft.com/office/drawing/2014/main" id="{32F2C5B5-5EAF-4D59-82BE-66726AAC9F2C}"/>
              </a:ext>
            </a:extLst>
          </p:cNvPr>
          <p:cNvSpPr txBox="1"/>
          <p:nvPr/>
        </p:nvSpPr>
        <p:spPr>
          <a:xfrm>
            <a:off x="4109196" y="5124116"/>
            <a:ext cx="601797" cy="369332"/>
          </a:xfrm>
          <a:prstGeom prst="rect">
            <a:avLst/>
          </a:prstGeom>
          <a:noFill/>
        </p:spPr>
        <p:txBody>
          <a:bodyPr wrap="square" rtlCol="0">
            <a:spAutoFit/>
          </a:bodyPr>
          <a:lstStyle/>
          <a:p>
            <a:r>
              <a:rPr lang="en-CA" b="1" dirty="0">
                <a:latin typeface="Optima" charset="0"/>
                <a:ea typeface="Optima" charset="0"/>
                <a:cs typeface="Optima" charset="0"/>
              </a:rPr>
              <a:t>East</a:t>
            </a:r>
            <a:endParaRPr b="1" dirty="0">
              <a:latin typeface="Optima" charset="0"/>
              <a:ea typeface="Optima" charset="0"/>
              <a:cs typeface="Optima" charset="0"/>
            </a:endParaRPr>
          </a:p>
        </p:txBody>
      </p:sp>
      <p:sp>
        <p:nvSpPr>
          <p:cNvPr id="13" name="TextBox 12">
            <a:extLst>
              <a:ext uri="{FF2B5EF4-FFF2-40B4-BE49-F238E27FC236}">
                <a16:creationId xmlns:a16="http://schemas.microsoft.com/office/drawing/2014/main" id="{F43A9F04-1FC9-4732-9435-1E4D005DBC23}"/>
              </a:ext>
            </a:extLst>
          </p:cNvPr>
          <p:cNvSpPr txBox="1"/>
          <p:nvPr/>
        </p:nvSpPr>
        <p:spPr>
          <a:xfrm>
            <a:off x="2521337" y="3429000"/>
            <a:ext cx="329799" cy="369332"/>
          </a:xfrm>
          <a:prstGeom prst="rect">
            <a:avLst/>
          </a:prstGeom>
          <a:noFill/>
        </p:spPr>
        <p:txBody>
          <a:bodyPr wrap="square" rtlCol="0">
            <a:spAutoFit/>
          </a:bodyPr>
          <a:lstStyle/>
          <a:p>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14" name="TextBox 13">
            <a:extLst>
              <a:ext uri="{FF2B5EF4-FFF2-40B4-BE49-F238E27FC236}">
                <a16:creationId xmlns:a16="http://schemas.microsoft.com/office/drawing/2014/main" id="{57F2AC43-7948-456C-AF3A-2081DB86EE48}"/>
              </a:ext>
            </a:extLst>
          </p:cNvPr>
          <p:cNvSpPr txBox="1"/>
          <p:nvPr/>
        </p:nvSpPr>
        <p:spPr>
          <a:xfrm>
            <a:off x="3103822" y="3798332"/>
            <a:ext cx="329799" cy="369332"/>
          </a:xfrm>
          <a:prstGeom prst="rect">
            <a:avLst/>
          </a:prstGeom>
          <a:noFill/>
        </p:spPr>
        <p:txBody>
          <a:bodyPr wrap="square" rtlCol="0">
            <a:spAutoFit/>
          </a:bodyPr>
          <a:lstStyle/>
          <a:p>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15" name="TextBox 14">
            <a:extLst>
              <a:ext uri="{FF2B5EF4-FFF2-40B4-BE49-F238E27FC236}">
                <a16:creationId xmlns:a16="http://schemas.microsoft.com/office/drawing/2014/main" id="{3E62A5B7-9FC5-4195-8868-244A6FC5B417}"/>
              </a:ext>
            </a:extLst>
          </p:cNvPr>
          <p:cNvSpPr txBox="1"/>
          <p:nvPr/>
        </p:nvSpPr>
        <p:spPr>
          <a:xfrm>
            <a:off x="3958276" y="3620131"/>
            <a:ext cx="329799" cy="369332"/>
          </a:xfrm>
          <a:prstGeom prst="rect">
            <a:avLst/>
          </a:prstGeom>
          <a:noFill/>
        </p:spPr>
        <p:txBody>
          <a:bodyPr wrap="square" rtlCol="0">
            <a:spAutoFit/>
          </a:bodyPr>
          <a:lstStyle/>
          <a:p>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16" name="TextBox 15">
            <a:extLst>
              <a:ext uri="{FF2B5EF4-FFF2-40B4-BE49-F238E27FC236}">
                <a16:creationId xmlns:a16="http://schemas.microsoft.com/office/drawing/2014/main" id="{FD88DC41-2D2A-4920-A6F3-B9D8A3A3C7AF}"/>
              </a:ext>
            </a:extLst>
          </p:cNvPr>
          <p:cNvSpPr txBox="1"/>
          <p:nvPr/>
        </p:nvSpPr>
        <p:spPr>
          <a:xfrm>
            <a:off x="4615351" y="4038891"/>
            <a:ext cx="329799" cy="369332"/>
          </a:xfrm>
          <a:prstGeom prst="rect">
            <a:avLst/>
          </a:prstGeom>
          <a:noFill/>
        </p:spPr>
        <p:txBody>
          <a:bodyPr wrap="square" rtlCol="0">
            <a:spAutoFit/>
          </a:bodyPr>
          <a:lstStyle/>
          <a:p>
            <a:r>
              <a:rPr lang="en-CA" b="1">
                <a:latin typeface="Optima" charset="0"/>
                <a:ea typeface="Optima" charset="0"/>
                <a:cs typeface="Optima" charset="0"/>
              </a:rPr>
              <a:t>B</a:t>
            </a:r>
            <a:endParaRPr b="1" dirty="0">
              <a:latin typeface="Optima" charset="0"/>
              <a:ea typeface="Optima" charset="0"/>
              <a:cs typeface="Optima" charset="0"/>
            </a:endParaRPr>
          </a:p>
        </p:txBody>
      </p:sp>
      <p:sp>
        <p:nvSpPr>
          <p:cNvPr id="17" name="TextBox 16">
            <a:extLst>
              <a:ext uri="{FF2B5EF4-FFF2-40B4-BE49-F238E27FC236}">
                <a16:creationId xmlns:a16="http://schemas.microsoft.com/office/drawing/2014/main" id="{38AA2381-014E-471B-89AD-6E818F735B07}"/>
              </a:ext>
            </a:extLst>
          </p:cNvPr>
          <p:cNvSpPr txBox="1"/>
          <p:nvPr/>
        </p:nvSpPr>
        <p:spPr>
          <a:xfrm>
            <a:off x="1394524" y="4213239"/>
            <a:ext cx="1053888" cy="369332"/>
          </a:xfrm>
          <a:prstGeom prst="rect">
            <a:avLst/>
          </a:prstGeom>
          <a:noFill/>
        </p:spPr>
        <p:txBody>
          <a:bodyPr wrap="square" rtlCol="0">
            <a:spAutoFit/>
          </a:bodyPr>
          <a:lstStyle/>
          <a:p>
            <a:r>
              <a:rPr lang="en-CA" b="1" dirty="0">
                <a:latin typeface="Optima" charset="0"/>
                <a:ea typeface="Optima" charset="0"/>
                <a:cs typeface="Optima" charset="0"/>
              </a:rPr>
              <a:t>Revenue</a:t>
            </a:r>
            <a:endParaRPr b="1" dirty="0">
              <a:latin typeface="Optima" charset="0"/>
              <a:ea typeface="Optima" charset="0"/>
              <a:cs typeface="Optima" charset="0"/>
            </a:endParaRPr>
          </a:p>
        </p:txBody>
      </p:sp>
    </p:spTree>
    <p:extLst>
      <p:ext uri="{BB962C8B-B14F-4D97-AF65-F5344CB8AC3E}">
        <p14:creationId xmlns:p14="http://schemas.microsoft.com/office/powerpoint/2010/main" val="94094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0A54C1-304E-46A7-9DCF-182CE2AA7D76}"/>
              </a:ext>
            </a:extLst>
          </p:cNvPr>
          <p:cNvPicPr>
            <a:picLocks noChangeAspect="1"/>
          </p:cNvPicPr>
          <p:nvPr/>
        </p:nvPicPr>
        <p:blipFill>
          <a:blip r:embed="rId3">
            <a:clrChange>
              <a:clrFrom>
                <a:srgbClr val="FAFAFA"/>
              </a:clrFrom>
              <a:clrTo>
                <a:srgbClr val="FAFAFA">
                  <a:alpha val="0"/>
                </a:srgbClr>
              </a:clrTo>
            </a:clrChange>
            <a:duotone>
              <a:schemeClr val="accent4">
                <a:shade val="45000"/>
                <a:satMod val="135000"/>
              </a:schemeClr>
              <a:prstClr val="white"/>
            </a:duotone>
          </a:blip>
          <a:stretch>
            <a:fillRect/>
          </a:stretch>
        </p:blipFill>
        <p:spPr>
          <a:xfrm>
            <a:off x="1519102" y="5615156"/>
            <a:ext cx="658186" cy="714240"/>
          </a:xfrm>
          <a:prstGeom prst="rect">
            <a:avLst/>
          </a:prstGeom>
        </p:spPr>
      </p:pic>
      <p:sp>
        <p:nvSpPr>
          <p:cNvPr id="5" name="Rectangular Callout 117">
            <a:extLst>
              <a:ext uri="{FF2B5EF4-FFF2-40B4-BE49-F238E27FC236}">
                <a16:creationId xmlns:a16="http://schemas.microsoft.com/office/drawing/2014/main" id="{E4B3336C-7BD1-46E2-914C-EEA4BEAFE8C4}"/>
              </a:ext>
            </a:extLst>
          </p:cNvPr>
          <p:cNvSpPr/>
          <p:nvPr/>
        </p:nvSpPr>
        <p:spPr>
          <a:xfrm>
            <a:off x="2399079" y="5721173"/>
            <a:ext cx="2444192" cy="608223"/>
          </a:xfrm>
          <a:prstGeom prst="wedgeRectCallout">
            <a:avLst>
              <a:gd name="adj1" fmla="val -60681"/>
              <a:gd name="adj2" fmla="val -468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West has overall higher revenue for both A and B. </a:t>
            </a:r>
          </a:p>
        </p:txBody>
      </p:sp>
      <p:sp>
        <p:nvSpPr>
          <p:cNvPr id="6" name="Rectangle 5">
            <a:extLst>
              <a:ext uri="{FF2B5EF4-FFF2-40B4-BE49-F238E27FC236}">
                <a16:creationId xmlns:a16="http://schemas.microsoft.com/office/drawing/2014/main" id="{441745EC-C961-4903-8AC9-6A420ED48597}"/>
              </a:ext>
            </a:extLst>
          </p:cNvPr>
          <p:cNvSpPr/>
          <p:nvPr/>
        </p:nvSpPr>
        <p:spPr>
          <a:xfrm>
            <a:off x="2452969" y="3783344"/>
            <a:ext cx="480731" cy="125694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C74C7F61-4C28-433C-99B4-9607647580E2}"/>
              </a:ext>
            </a:extLst>
          </p:cNvPr>
          <p:cNvSpPr/>
          <p:nvPr/>
        </p:nvSpPr>
        <p:spPr>
          <a:xfrm>
            <a:off x="3021106" y="4221905"/>
            <a:ext cx="480731" cy="8183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6737D1CB-2663-4A36-9B37-7D8C77A7BB05}"/>
              </a:ext>
            </a:extLst>
          </p:cNvPr>
          <p:cNvSpPr/>
          <p:nvPr/>
        </p:nvSpPr>
        <p:spPr>
          <a:xfrm>
            <a:off x="3868831" y="4354435"/>
            <a:ext cx="480731"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a:extLst>
              <a:ext uri="{FF2B5EF4-FFF2-40B4-BE49-F238E27FC236}">
                <a16:creationId xmlns:a16="http://schemas.microsoft.com/office/drawing/2014/main" id="{74ACFB67-DECE-4BA5-AD67-017E3CA112C0}"/>
              </a:ext>
            </a:extLst>
          </p:cNvPr>
          <p:cNvSpPr/>
          <p:nvPr/>
        </p:nvSpPr>
        <p:spPr>
          <a:xfrm>
            <a:off x="4436968" y="4492047"/>
            <a:ext cx="480731" cy="548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0" name="Straight Connector 9">
            <a:extLst>
              <a:ext uri="{FF2B5EF4-FFF2-40B4-BE49-F238E27FC236}">
                <a16:creationId xmlns:a16="http://schemas.microsoft.com/office/drawing/2014/main" id="{01B1910B-8780-4B61-93AE-EFC2B7CD9A73}"/>
              </a:ext>
            </a:extLst>
          </p:cNvPr>
          <p:cNvCxnSpPr/>
          <p:nvPr/>
        </p:nvCxnSpPr>
        <p:spPr>
          <a:xfrm>
            <a:off x="2312336" y="5040290"/>
            <a:ext cx="2753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286859-F689-4C1B-993C-C7A71B04BC28}"/>
              </a:ext>
            </a:extLst>
          </p:cNvPr>
          <p:cNvSpPr txBox="1"/>
          <p:nvPr/>
        </p:nvSpPr>
        <p:spPr>
          <a:xfrm>
            <a:off x="2645331" y="5128934"/>
            <a:ext cx="725660"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12" name="TextBox 11">
            <a:extLst>
              <a:ext uri="{FF2B5EF4-FFF2-40B4-BE49-F238E27FC236}">
                <a16:creationId xmlns:a16="http://schemas.microsoft.com/office/drawing/2014/main" id="{32F2C5B5-5EAF-4D59-82BE-66726AAC9F2C}"/>
              </a:ext>
            </a:extLst>
          </p:cNvPr>
          <p:cNvSpPr txBox="1"/>
          <p:nvPr/>
        </p:nvSpPr>
        <p:spPr>
          <a:xfrm>
            <a:off x="4109196" y="5124116"/>
            <a:ext cx="601797" cy="369332"/>
          </a:xfrm>
          <a:prstGeom prst="rect">
            <a:avLst/>
          </a:prstGeom>
          <a:noFill/>
        </p:spPr>
        <p:txBody>
          <a:bodyPr wrap="square" rtlCol="0">
            <a:spAutoFit/>
          </a:bodyPr>
          <a:lstStyle/>
          <a:p>
            <a:r>
              <a:rPr lang="en-CA" b="1" dirty="0">
                <a:latin typeface="Optima" charset="0"/>
                <a:ea typeface="Optima" charset="0"/>
                <a:cs typeface="Optima" charset="0"/>
              </a:rPr>
              <a:t>East</a:t>
            </a:r>
            <a:endParaRPr b="1" dirty="0">
              <a:latin typeface="Optima" charset="0"/>
              <a:ea typeface="Optima" charset="0"/>
              <a:cs typeface="Optima" charset="0"/>
            </a:endParaRPr>
          </a:p>
        </p:txBody>
      </p:sp>
      <p:sp>
        <p:nvSpPr>
          <p:cNvPr id="13" name="TextBox 12">
            <a:extLst>
              <a:ext uri="{FF2B5EF4-FFF2-40B4-BE49-F238E27FC236}">
                <a16:creationId xmlns:a16="http://schemas.microsoft.com/office/drawing/2014/main" id="{F43A9F04-1FC9-4732-9435-1E4D005DBC23}"/>
              </a:ext>
            </a:extLst>
          </p:cNvPr>
          <p:cNvSpPr txBox="1"/>
          <p:nvPr/>
        </p:nvSpPr>
        <p:spPr>
          <a:xfrm>
            <a:off x="2521337" y="3429000"/>
            <a:ext cx="329799" cy="369332"/>
          </a:xfrm>
          <a:prstGeom prst="rect">
            <a:avLst/>
          </a:prstGeom>
          <a:noFill/>
        </p:spPr>
        <p:txBody>
          <a:bodyPr wrap="square" rtlCol="0">
            <a:spAutoFit/>
          </a:bodyPr>
          <a:lstStyle/>
          <a:p>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14" name="TextBox 13">
            <a:extLst>
              <a:ext uri="{FF2B5EF4-FFF2-40B4-BE49-F238E27FC236}">
                <a16:creationId xmlns:a16="http://schemas.microsoft.com/office/drawing/2014/main" id="{57F2AC43-7948-456C-AF3A-2081DB86EE48}"/>
              </a:ext>
            </a:extLst>
          </p:cNvPr>
          <p:cNvSpPr txBox="1"/>
          <p:nvPr/>
        </p:nvSpPr>
        <p:spPr>
          <a:xfrm>
            <a:off x="3103822" y="3798332"/>
            <a:ext cx="329799" cy="369332"/>
          </a:xfrm>
          <a:prstGeom prst="rect">
            <a:avLst/>
          </a:prstGeom>
          <a:noFill/>
        </p:spPr>
        <p:txBody>
          <a:bodyPr wrap="square" rtlCol="0">
            <a:spAutoFit/>
          </a:bodyPr>
          <a:lstStyle/>
          <a:p>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15" name="TextBox 14">
            <a:extLst>
              <a:ext uri="{FF2B5EF4-FFF2-40B4-BE49-F238E27FC236}">
                <a16:creationId xmlns:a16="http://schemas.microsoft.com/office/drawing/2014/main" id="{3E62A5B7-9FC5-4195-8868-244A6FC5B417}"/>
              </a:ext>
            </a:extLst>
          </p:cNvPr>
          <p:cNvSpPr txBox="1"/>
          <p:nvPr/>
        </p:nvSpPr>
        <p:spPr>
          <a:xfrm>
            <a:off x="3958276" y="3620131"/>
            <a:ext cx="329799" cy="369332"/>
          </a:xfrm>
          <a:prstGeom prst="rect">
            <a:avLst/>
          </a:prstGeom>
          <a:noFill/>
        </p:spPr>
        <p:txBody>
          <a:bodyPr wrap="square" rtlCol="0">
            <a:spAutoFit/>
          </a:bodyPr>
          <a:lstStyle/>
          <a:p>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16" name="TextBox 15">
            <a:extLst>
              <a:ext uri="{FF2B5EF4-FFF2-40B4-BE49-F238E27FC236}">
                <a16:creationId xmlns:a16="http://schemas.microsoft.com/office/drawing/2014/main" id="{FD88DC41-2D2A-4920-A6F3-B9D8A3A3C7AF}"/>
              </a:ext>
            </a:extLst>
          </p:cNvPr>
          <p:cNvSpPr txBox="1"/>
          <p:nvPr/>
        </p:nvSpPr>
        <p:spPr>
          <a:xfrm>
            <a:off x="4615351" y="4038891"/>
            <a:ext cx="329799" cy="369332"/>
          </a:xfrm>
          <a:prstGeom prst="rect">
            <a:avLst/>
          </a:prstGeom>
          <a:noFill/>
        </p:spPr>
        <p:txBody>
          <a:bodyPr wrap="square" rtlCol="0">
            <a:spAutoFit/>
          </a:bodyPr>
          <a:lstStyle/>
          <a:p>
            <a:r>
              <a:rPr lang="en-CA" b="1">
                <a:latin typeface="Optima" charset="0"/>
                <a:ea typeface="Optima" charset="0"/>
                <a:cs typeface="Optima" charset="0"/>
              </a:rPr>
              <a:t>B</a:t>
            </a:r>
            <a:endParaRPr b="1" dirty="0">
              <a:latin typeface="Optima" charset="0"/>
              <a:ea typeface="Optima" charset="0"/>
              <a:cs typeface="Optima" charset="0"/>
            </a:endParaRPr>
          </a:p>
        </p:txBody>
      </p:sp>
      <p:sp>
        <p:nvSpPr>
          <p:cNvPr id="17" name="TextBox 16">
            <a:extLst>
              <a:ext uri="{FF2B5EF4-FFF2-40B4-BE49-F238E27FC236}">
                <a16:creationId xmlns:a16="http://schemas.microsoft.com/office/drawing/2014/main" id="{38AA2381-014E-471B-89AD-6E818F735B07}"/>
              </a:ext>
            </a:extLst>
          </p:cNvPr>
          <p:cNvSpPr txBox="1"/>
          <p:nvPr/>
        </p:nvSpPr>
        <p:spPr>
          <a:xfrm>
            <a:off x="1394524" y="4213239"/>
            <a:ext cx="1053888" cy="369332"/>
          </a:xfrm>
          <a:prstGeom prst="rect">
            <a:avLst/>
          </a:prstGeom>
          <a:noFill/>
        </p:spPr>
        <p:txBody>
          <a:bodyPr wrap="square" rtlCol="0">
            <a:spAutoFit/>
          </a:bodyPr>
          <a:lstStyle/>
          <a:p>
            <a:r>
              <a:rPr lang="en-CA" b="1" dirty="0">
                <a:latin typeface="Optima" charset="0"/>
                <a:ea typeface="Optima" charset="0"/>
                <a:cs typeface="Optima" charset="0"/>
              </a:rPr>
              <a:t>Revenue</a:t>
            </a:r>
            <a:endParaRPr b="1" dirty="0">
              <a:latin typeface="Optima" charset="0"/>
              <a:ea typeface="Optima" charset="0"/>
              <a:cs typeface="Optima" charset="0"/>
            </a:endParaRPr>
          </a:p>
        </p:txBody>
      </p:sp>
      <p:pic>
        <p:nvPicPr>
          <p:cNvPr id="18" name="Picture 17">
            <a:extLst>
              <a:ext uri="{FF2B5EF4-FFF2-40B4-BE49-F238E27FC236}">
                <a16:creationId xmlns:a16="http://schemas.microsoft.com/office/drawing/2014/main" id="{FA693DD3-6BD0-4E13-9B85-85CD77F854CF}"/>
              </a:ext>
            </a:extLst>
          </p:cNvPr>
          <p:cNvPicPr>
            <a:picLocks noChangeAspect="1"/>
          </p:cNvPicPr>
          <p:nvPr/>
        </p:nvPicPr>
        <p:blipFill>
          <a:blip r:embed="rId3">
            <a:clrChange>
              <a:clrFrom>
                <a:srgbClr val="FAFAFA"/>
              </a:clrFrom>
              <a:clrTo>
                <a:srgbClr val="FAFAFA">
                  <a:alpha val="0"/>
                </a:srgbClr>
              </a:clrTo>
            </a:clrChange>
            <a:duotone>
              <a:schemeClr val="accent4">
                <a:shade val="45000"/>
                <a:satMod val="135000"/>
              </a:schemeClr>
              <a:prstClr val="white"/>
            </a:duotone>
          </a:blip>
          <a:stretch>
            <a:fillRect/>
          </a:stretch>
        </p:blipFill>
        <p:spPr>
          <a:xfrm>
            <a:off x="7166909" y="5622957"/>
            <a:ext cx="658186" cy="714240"/>
          </a:xfrm>
          <a:prstGeom prst="rect">
            <a:avLst/>
          </a:prstGeom>
        </p:spPr>
      </p:pic>
      <p:sp>
        <p:nvSpPr>
          <p:cNvPr id="19" name="Rectangular Callout 117">
            <a:extLst>
              <a:ext uri="{FF2B5EF4-FFF2-40B4-BE49-F238E27FC236}">
                <a16:creationId xmlns:a16="http://schemas.microsoft.com/office/drawing/2014/main" id="{EAC9B4C0-A178-4497-AB73-C25B1A7E0BAC}"/>
              </a:ext>
            </a:extLst>
          </p:cNvPr>
          <p:cNvSpPr/>
          <p:nvPr/>
        </p:nvSpPr>
        <p:spPr>
          <a:xfrm>
            <a:off x="8046886" y="5728974"/>
            <a:ext cx="2444192" cy="608223"/>
          </a:xfrm>
          <a:prstGeom prst="wedgeRectCallout">
            <a:avLst>
              <a:gd name="adj1" fmla="val 58630"/>
              <a:gd name="adj2" fmla="val -488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What do you conclude from this?</a:t>
            </a:r>
          </a:p>
        </p:txBody>
      </p:sp>
      <p:sp>
        <p:nvSpPr>
          <p:cNvPr id="20" name="Rectangle 19">
            <a:extLst>
              <a:ext uri="{FF2B5EF4-FFF2-40B4-BE49-F238E27FC236}">
                <a16:creationId xmlns:a16="http://schemas.microsoft.com/office/drawing/2014/main" id="{74570A61-1936-4591-8074-A32F5C8F8591}"/>
              </a:ext>
            </a:extLst>
          </p:cNvPr>
          <p:cNvSpPr/>
          <p:nvPr/>
        </p:nvSpPr>
        <p:spPr>
          <a:xfrm>
            <a:off x="8100776" y="3791145"/>
            <a:ext cx="480731" cy="125694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20">
            <a:extLst>
              <a:ext uri="{FF2B5EF4-FFF2-40B4-BE49-F238E27FC236}">
                <a16:creationId xmlns:a16="http://schemas.microsoft.com/office/drawing/2014/main" id="{8835B9A1-2CA9-4512-98ED-A8BA8DD653AA}"/>
              </a:ext>
            </a:extLst>
          </p:cNvPr>
          <p:cNvSpPr/>
          <p:nvPr/>
        </p:nvSpPr>
        <p:spPr>
          <a:xfrm>
            <a:off x="8668913" y="4348337"/>
            <a:ext cx="480731" cy="6997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Rectangle 21">
            <a:extLst>
              <a:ext uri="{FF2B5EF4-FFF2-40B4-BE49-F238E27FC236}">
                <a16:creationId xmlns:a16="http://schemas.microsoft.com/office/drawing/2014/main" id="{556E5907-9E21-4A03-8912-AD9E8485C038}"/>
              </a:ext>
            </a:extLst>
          </p:cNvPr>
          <p:cNvSpPr/>
          <p:nvPr/>
        </p:nvSpPr>
        <p:spPr>
          <a:xfrm>
            <a:off x="9516638" y="4259290"/>
            <a:ext cx="480731" cy="7887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3" name="Rectangle 22">
            <a:extLst>
              <a:ext uri="{FF2B5EF4-FFF2-40B4-BE49-F238E27FC236}">
                <a16:creationId xmlns:a16="http://schemas.microsoft.com/office/drawing/2014/main" id="{8B00EB88-F55D-4518-A47D-59F60DB8B225}"/>
              </a:ext>
            </a:extLst>
          </p:cNvPr>
          <p:cNvSpPr/>
          <p:nvPr/>
        </p:nvSpPr>
        <p:spPr>
          <a:xfrm>
            <a:off x="10084775" y="4499848"/>
            <a:ext cx="480731" cy="548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4" name="Straight Connector 23">
            <a:extLst>
              <a:ext uri="{FF2B5EF4-FFF2-40B4-BE49-F238E27FC236}">
                <a16:creationId xmlns:a16="http://schemas.microsoft.com/office/drawing/2014/main" id="{043B2AD0-F114-422A-A1F1-FAF54A7580E7}"/>
              </a:ext>
            </a:extLst>
          </p:cNvPr>
          <p:cNvCxnSpPr/>
          <p:nvPr/>
        </p:nvCxnSpPr>
        <p:spPr>
          <a:xfrm>
            <a:off x="7960143" y="5048091"/>
            <a:ext cx="2753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18E5002-9557-4AAE-B9F5-692AC74886A8}"/>
              </a:ext>
            </a:extLst>
          </p:cNvPr>
          <p:cNvSpPr txBox="1"/>
          <p:nvPr/>
        </p:nvSpPr>
        <p:spPr>
          <a:xfrm>
            <a:off x="8293138" y="5136735"/>
            <a:ext cx="725660" cy="369332"/>
          </a:xfrm>
          <a:prstGeom prst="rect">
            <a:avLst/>
          </a:prstGeom>
          <a:noFill/>
        </p:spPr>
        <p:txBody>
          <a:bodyPr wrap="square" rtlCol="0">
            <a:spAutoFit/>
          </a:bodyPr>
          <a:lstStyle/>
          <a:p>
            <a:pPr algn="ctr"/>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26" name="TextBox 25">
            <a:extLst>
              <a:ext uri="{FF2B5EF4-FFF2-40B4-BE49-F238E27FC236}">
                <a16:creationId xmlns:a16="http://schemas.microsoft.com/office/drawing/2014/main" id="{7D4255AE-BCDD-4662-9AE8-BB7F0ABF8EA6}"/>
              </a:ext>
            </a:extLst>
          </p:cNvPr>
          <p:cNvSpPr txBox="1"/>
          <p:nvPr/>
        </p:nvSpPr>
        <p:spPr>
          <a:xfrm>
            <a:off x="9757003" y="5131917"/>
            <a:ext cx="601797" cy="369332"/>
          </a:xfrm>
          <a:prstGeom prst="rect">
            <a:avLst/>
          </a:prstGeom>
          <a:noFill/>
        </p:spPr>
        <p:txBody>
          <a:bodyPr wrap="square" rtlCol="0">
            <a:spAutoFit/>
          </a:bodyPr>
          <a:lstStyle/>
          <a:p>
            <a:pPr algn="ctr"/>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27" name="TextBox 26">
            <a:extLst>
              <a:ext uri="{FF2B5EF4-FFF2-40B4-BE49-F238E27FC236}">
                <a16:creationId xmlns:a16="http://schemas.microsoft.com/office/drawing/2014/main" id="{0DB31F7B-E34E-49F3-BE6E-53DB4918801B}"/>
              </a:ext>
            </a:extLst>
          </p:cNvPr>
          <p:cNvSpPr txBox="1"/>
          <p:nvPr/>
        </p:nvSpPr>
        <p:spPr>
          <a:xfrm>
            <a:off x="7042331" y="4221040"/>
            <a:ext cx="1053888" cy="369332"/>
          </a:xfrm>
          <a:prstGeom prst="rect">
            <a:avLst/>
          </a:prstGeom>
          <a:noFill/>
        </p:spPr>
        <p:txBody>
          <a:bodyPr wrap="square" rtlCol="0">
            <a:spAutoFit/>
          </a:bodyPr>
          <a:lstStyle/>
          <a:p>
            <a:r>
              <a:rPr lang="en-CA" b="1" dirty="0">
                <a:latin typeface="Optima" charset="0"/>
                <a:ea typeface="Optima" charset="0"/>
                <a:cs typeface="Optima" charset="0"/>
              </a:rPr>
              <a:t>Revenue</a:t>
            </a:r>
            <a:endParaRPr b="1" dirty="0">
              <a:latin typeface="Optima" charset="0"/>
              <a:ea typeface="Optima" charset="0"/>
              <a:cs typeface="Optima" charset="0"/>
            </a:endParaRPr>
          </a:p>
        </p:txBody>
      </p:sp>
      <p:sp>
        <p:nvSpPr>
          <p:cNvPr id="28" name="TextBox 27">
            <a:extLst>
              <a:ext uri="{FF2B5EF4-FFF2-40B4-BE49-F238E27FC236}">
                <a16:creationId xmlns:a16="http://schemas.microsoft.com/office/drawing/2014/main" id="{D97A7E06-D759-4018-8B12-583A2782731E}"/>
              </a:ext>
            </a:extLst>
          </p:cNvPr>
          <p:cNvSpPr txBox="1"/>
          <p:nvPr/>
        </p:nvSpPr>
        <p:spPr>
          <a:xfrm>
            <a:off x="7995077" y="3422456"/>
            <a:ext cx="711373"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29" name="TextBox 28">
            <a:extLst>
              <a:ext uri="{FF2B5EF4-FFF2-40B4-BE49-F238E27FC236}">
                <a16:creationId xmlns:a16="http://schemas.microsoft.com/office/drawing/2014/main" id="{B418FE3A-D069-4E23-B945-70B914F27343}"/>
              </a:ext>
            </a:extLst>
          </p:cNvPr>
          <p:cNvSpPr txBox="1"/>
          <p:nvPr/>
        </p:nvSpPr>
        <p:spPr>
          <a:xfrm>
            <a:off x="9407008" y="3860347"/>
            <a:ext cx="711373"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30" name="TextBox 29">
            <a:extLst>
              <a:ext uri="{FF2B5EF4-FFF2-40B4-BE49-F238E27FC236}">
                <a16:creationId xmlns:a16="http://schemas.microsoft.com/office/drawing/2014/main" id="{37A8C566-3CC4-4AD9-A1D2-12FF8A40DFF7}"/>
              </a:ext>
            </a:extLst>
          </p:cNvPr>
          <p:cNvSpPr txBox="1"/>
          <p:nvPr/>
        </p:nvSpPr>
        <p:spPr>
          <a:xfrm>
            <a:off x="8636190" y="3974729"/>
            <a:ext cx="711373" cy="369332"/>
          </a:xfrm>
          <a:prstGeom prst="rect">
            <a:avLst/>
          </a:prstGeom>
          <a:noFill/>
        </p:spPr>
        <p:txBody>
          <a:bodyPr wrap="square" rtlCol="0">
            <a:spAutoFit/>
          </a:bodyPr>
          <a:lstStyle/>
          <a:p>
            <a:r>
              <a:rPr lang="en-CA" b="1" dirty="0">
                <a:latin typeface="Optima" charset="0"/>
                <a:ea typeface="Optima" charset="0"/>
                <a:cs typeface="Optima" charset="0"/>
              </a:rPr>
              <a:t>East</a:t>
            </a:r>
            <a:endParaRPr b="1" dirty="0">
              <a:latin typeface="Optima" charset="0"/>
              <a:ea typeface="Optima" charset="0"/>
              <a:cs typeface="Optima" charset="0"/>
            </a:endParaRPr>
          </a:p>
        </p:txBody>
      </p:sp>
      <p:sp>
        <p:nvSpPr>
          <p:cNvPr id="31" name="TextBox 30">
            <a:extLst>
              <a:ext uri="{FF2B5EF4-FFF2-40B4-BE49-F238E27FC236}">
                <a16:creationId xmlns:a16="http://schemas.microsoft.com/office/drawing/2014/main" id="{1E7FCAD6-958E-4BA1-BBAB-31FBDACCF4B0}"/>
              </a:ext>
            </a:extLst>
          </p:cNvPr>
          <p:cNvSpPr txBox="1"/>
          <p:nvPr/>
        </p:nvSpPr>
        <p:spPr>
          <a:xfrm>
            <a:off x="10033416" y="4128838"/>
            <a:ext cx="711373" cy="369332"/>
          </a:xfrm>
          <a:prstGeom prst="rect">
            <a:avLst/>
          </a:prstGeom>
          <a:noFill/>
        </p:spPr>
        <p:txBody>
          <a:bodyPr wrap="square" rtlCol="0">
            <a:spAutoFit/>
          </a:bodyPr>
          <a:lstStyle/>
          <a:p>
            <a:r>
              <a:rPr lang="en-CA" b="1" dirty="0">
                <a:latin typeface="Optima" charset="0"/>
                <a:ea typeface="Optima" charset="0"/>
                <a:cs typeface="Optima" charset="0"/>
              </a:rPr>
              <a:t>East</a:t>
            </a:r>
            <a:endParaRPr b="1" dirty="0">
              <a:latin typeface="Optima" charset="0"/>
              <a:ea typeface="Optima" charset="0"/>
              <a:cs typeface="Optima" charset="0"/>
            </a:endParaRPr>
          </a:p>
        </p:txBody>
      </p:sp>
    </p:spTree>
    <p:extLst>
      <p:ext uri="{BB962C8B-B14F-4D97-AF65-F5344CB8AC3E}">
        <p14:creationId xmlns:p14="http://schemas.microsoft.com/office/powerpoint/2010/main" val="3204822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0A54C1-304E-46A7-9DCF-182CE2AA7D76}"/>
              </a:ext>
            </a:extLst>
          </p:cNvPr>
          <p:cNvPicPr>
            <a:picLocks noChangeAspect="1"/>
          </p:cNvPicPr>
          <p:nvPr/>
        </p:nvPicPr>
        <p:blipFill>
          <a:blip r:embed="rId3">
            <a:clrChange>
              <a:clrFrom>
                <a:srgbClr val="FAFAFA"/>
              </a:clrFrom>
              <a:clrTo>
                <a:srgbClr val="FAFAFA">
                  <a:alpha val="0"/>
                </a:srgbClr>
              </a:clrTo>
            </a:clrChange>
            <a:duotone>
              <a:schemeClr val="accent4">
                <a:shade val="45000"/>
                <a:satMod val="135000"/>
              </a:schemeClr>
              <a:prstClr val="white"/>
            </a:duotone>
          </a:blip>
          <a:stretch>
            <a:fillRect/>
          </a:stretch>
        </p:blipFill>
        <p:spPr>
          <a:xfrm>
            <a:off x="1519102" y="5615156"/>
            <a:ext cx="658186" cy="714240"/>
          </a:xfrm>
          <a:prstGeom prst="rect">
            <a:avLst/>
          </a:prstGeom>
        </p:spPr>
      </p:pic>
      <p:sp>
        <p:nvSpPr>
          <p:cNvPr id="5" name="Rectangular Callout 117">
            <a:extLst>
              <a:ext uri="{FF2B5EF4-FFF2-40B4-BE49-F238E27FC236}">
                <a16:creationId xmlns:a16="http://schemas.microsoft.com/office/drawing/2014/main" id="{E4B3336C-7BD1-46E2-914C-EEA4BEAFE8C4}"/>
              </a:ext>
            </a:extLst>
          </p:cNvPr>
          <p:cNvSpPr/>
          <p:nvPr/>
        </p:nvSpPr>
        <p:spPr>
          <a:xfrm>
            <a:off x="2399079" y="5721173"/>
            <a:ext cx="2444192" cy="608223"/>
          </a:xfrm>
          <a:prstGeom prst="wedgeRectCallout">
            <a:avLst>
              <a:gd name="adj1" fmla="val -60681"/>
              <a:gd name="adj2" fmla="val -468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West has overall higher revenue for both A and B. </a:t>
            </a:r>
          </a:p>
        </p:txBody>
      </p:sp>
      <p:sp>
        <p:nvSpPr>
          <p:cNvPr id="6" name="Rectangle 5">
            <a:extLst>
              <a:ext uri="{FF2B5EF4-FFF2-40B4-BE49-F238E27FC236}">
                <a16:creationId xmlns:a16="http://schemas.microsoft.com/office/drawing/2014/main" id="{441745EC-C961-4903-8AC9-6A420ED48597}"/>
              </a:ext>
            </a:extLst>
          </p:cNvPr>
          <p:cNvSpPr/>
          <p:nvPr/>
        </p:nvSpPr>
        <p:spPr>
          <a:xfrm>
            <a:off x="2452969" y="3783344"/>
            <a:ext cx="480731" cy="125694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C74C7F61-4C28-433C-99B4-9607647580E2}"/>
              </a:ext>
            </a:extLst>
          </p:cNvPr>
          <p:cNvSpPr/>
          <p:nvPr/>
        </p:nvSpPr>
        <p:spPr>
          <a:xfrm>
            <a:off x="3021106" y="4221905"/>
            <a:ext cx="480731" cy="8183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6737D1CB-2663-4A36-9B37-7D8C77A7BB05}"/>
              </a:ext>
            </a:extLst>
          </p:cNvPr>
          <p:cNvSpPr/>
          <p:nvPr/>
        </p:nvSpPr>
        <p:spPr>
          <a:xfrm>
            <a:off x="3868831" y="4354435"/>
            <a:ext cx="480731"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a:extLst>
              <a:ext uri="{FF2B5EF4-FFF2-40B4-BE49-F238E27FC236}">
                <a16:creationId xmlns:a16="http://schemas.microsoft.com/office/drawing/2014/main" id="{74ACFB67-DECE-4BA5-AD67-017E3CA112C0}"/>
              </a:ext>
            </a:extLst>
          </p:cNvPr>
          <p:cNvSpPr/>
          <p:nvPr/>
        </p:nvSpPr>
        <p:spPr>
          <a:xfrm>
            <a:off x="4436968" y="4492047"/>
            <a:ext cx="480731" cy="548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0" name="Straight Connector 9">
            <a:extLst>
              <a:ext uri="{FF2B5EF4-FFF2-40B4-BE49-F238E27FC236}">
                <a16:creationId xmlns:a16="http://schemas.microsoft.com/office/drawing/2014/main" id="{01B1910B-8780-4B61-93AE-EFC2B7CD9A73}"/>
              </a:ext>
            </a:extLst>
          </p:cNvPr>
          <p:cNvCxnSpPr/>
          <p:nvPr/>
        </p:nvCxnSpPr>
        <p:spPr>
          <a:xfrm>
            <a:off x="2312336" y="5040290"/>
            <a:ext cx="2753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286859-F689-4C1B-993C-C7A71B04BC28}"/>
              </a:ext>
            </a:extLst>
          </p:cNvPr>
          <p:cNvSpPr txBox="1"/>
          <p:nvPr/>
        </p:nvSpPr>
        <p:spPr>
          <a:xfrm>
            <a:off x="2645331" y="5128934"/>
            <a:ext cx="725660"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12" name="TextBox 11">
            <a:extLst>
              <a:ext uri="{FF2B5EF4-FFF2-40B4-BE49-F238E27FC236}">
                <a16:creationId xmlns:a16="http://schemas.microsoft.com/office/drawing/2014/main" id="{32F2C5B5-5EAF-4D59-82BE-66726AAC9F2C}"/>
              </a:ext>
            </a:extLst>
          </p:cNvPr>
          <p:cNvSpPr txBox="1"/>
          <p:nvPr/>
        </p:nvSpPr>
        <p:spPr>
          <a:xfrm>
            <a:off x="4109196" y="5124116"/>
            <a:ext cx="601797" cy="369332"/>
          </a:xfrm>
          <a:prstGeom prst="rect">
            <a:avLst/>
          </a:prstGeom>
          <a:noFill/>
        </p:spPr>
        <p:txBody>
          <a:bodyPr wrap="square" rtlCol="0">
            <a:spAutoFit/>
          </a:bodyPr>
          <a:lstStyle/>
          <a:p>
            <a:r>
              <a:rPr lang="en-CA" b="1" dirty="0">
                <a:latin typeface="Optima" charset="0"/>
                <a:ea typeface="Optima" charset="0"/>
                <a:cs typeface="Optima" charset="0"/>
              </a:rPr>
              <a:t>East</a:t>
            </a:r>
            <a:endParaRPr b="1" dirty="0">
              <a:latin typeface="Optima" charset="0"/>
              <a:ea typeface="Optima" charset="0"/>
              <a:cs typeface="Optima" charset="0"/>
            </a:endParaRPr>
          </a:p>
        </p:txBody>
      </p:sp>
      <p:sp>
        <p:nvSpPr>
          <p:cNvPr id="13" name="TextBox 12">
            <a:extLst>
              <a:ext uri="{FF2B5EF4-FFF2-40B4-BE49-F238E27FC236}">
                <a16:creationId xmlns:a16="http://schemas.microsoft.com/office/drawing/2014/main" id="{F43A9F04-1FC9-4732-9435-1E4D005DBC23}"/>
              </a:ext>
            </a:extLst>
          </p:cNvPr>
          <p:cNvSpPr txBox="1"/>
          <p:nvPr/>
        </p:nvSpPr>
        <p:spPr>
          <a:xfrm>
            <a:off x="2521337" y="3429000"/>
            <a:ext cx="329799" cy="369332"/>
          </a:xfrm>
          <a:prstGeom prst="rect">
            <a:avLst/>
          </a:prstGeom>
          <a:noFill/>
        </p:spPr>
        <p:txBody>
          <a:bodyPr wrap="square" rtlCol="0">
            <a:spAutoFit/>
          </a:bodyPr>
          <a:lstStyle/>
          <a:p>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14" name="TextBox 13">
            <a:extLst>
              <a:ext uri="{FF2B5EF4-FFF2-40B4-BE49-F238E27FC236}">
                <a16:creationId xmlns:a16="http://schemas.microsoft.com/office/drawing/2014/main" id="{57F2AC43-7948-456C-AF3A-2081DB86EE48}"/>
              </a:ext>
            </a:extLst>
          </p:cNvPr>
          <p:cNvSpPr txBox="1"/>
          <p:nvPr/>
        </p:nvSpPr>
        <p:spPr>
          <a:xfrm>
            <a:off x="3103822" y="3798332"/>
            <a:ext cx="329799" cy="369332"/>
          </a:xfrm>
          <a:prstGeom prst="rect">
            <a:avLst/>
          </a:prstGeom>
          <a:noFill/>
        </p:spPr>
        <p:txBody>
          <a:bodyPr wrap="square" rtlCol="0">
            <a:spAutoFit/>
          </a:bodyPr>
          <a:lstStyle/>
          <a:p>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15" name="TextBox 14">
            <a:extLst>
              <a:ext uri="{FF2B5EF4-FFF2-40B4-BE49-F238E27FC236}">
                <a16:creationId xmlns:a16="http://schemas.microsoft.com/office/drawing/2014/main" id="{3E62A5B7-9FC5-4195-8868-244A6FC5B417}"/>
              </a:ext>
            </a:extLst>
          </p:cNvPr>
          <p:cNvSpPr txBox="1"/>
          <p:nvPr/>
        </p:nvSpPr>
        <p:spPr>
          <a:xfrm>
            <a:off x="3958276" y="3620131"/>
            <a:ext cx="329799" cy="369332"/>
          </a:xfrm>
          <a:prstGeom prst="rect">
            <a:avLst/>
          </a:prstGeom>
          <a:noFill/>
        </p:spPr>
        <p:txBody>
          <a:bodyPr wrap="square" rtlCol="0">
            <a:spAutoFit/>
          </a:bodyPr>
          <a:lstStyle/>
          <a:p>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16" name="TextBox 15">
            <a:extLst>
              <a:ext uri="{FF2B5EF4-FFF2-40B4-BE49-F238E27FC236}">
                <a16:creationId xmlns:a16="http://schemas.microsoft.com/office/drawing/2014/main" id="{FD88DC41-2D2A-4920-A6F3-B9D8A3A3C7AF}"/>
              </a:ext>
            </a:extLst>
          </p:cNvPr>
          <p:cNvSpPr txBox="1"/>
          <p:nvPr/>
        </p:nvSpPr>
        <p:spPr>
          <a:xfrm>
            <a:off x="4615351" y="4038891"/>
            <a:ext cx="329799" cy="369332"/>
          </a:xfrm>
          <a:prstGeom prst="rect">
            <a:avLst/>
          </a:prstGeom>
          <a:noFill/>
        </p:spPr>
        <p:txBody>
          <a:bodyPr wrap="square" rtlCol="0">
            <a:spAutoFit/>
          </a:bodyPr>
          <a:lstStyle/>
          <a:p>
            <a:r>
              <a:rPr lang="en-CA" b="1">
                <a:latin typeface="Optima" charset="0"/>
                <a:ea typeface="Optima" charset="0"/>
                <a:cs typeface="Optima" charset="0"/>
              </a:rPr>
              <a:t>B</a:t>
            </a:r>
            <a:endParaRPr b="1" dirty="0">
              <a:latin typeface="Optima" charset="0"/>
              <a:ea typeface="Optima" charset="0"/>
              <a:cs typeface="Optima" charset="0"/>
            </a:endParaRPr>
          </a:p>
        </p:txBody>
      </p:sp>
      <p:sp>
        <p:nvSpPr>
          <p:cNvPr id="17" name="TextBox 16">
            <a:extLst>
              <a:ext uri="{FF2B5EF4-FFF2-40B4-BE49-F238E27FC236}">
                <a16:creationId xmlns:a16="http://schemas.microsoft.com/office/drawing/2014/main" id="{38AA2381-014E-471B-89AD-6E818F735B07}"/>
              </a:ext>
            </a:extLst>
          </p:cNvPr>
          <p:cNvSpPr txBox="1"/>
          <p:nvPr/>
        </p:nvSpPr>
        <p:spPr>
          <a:xfrm>
            <a:off x="1394524" y="4213239"/>
            <a:ext cx="1053888" cy="369332"/>
          </a:xfrm>
          <a:prstGeom prst="rect">
            <a:avLst/>
          </a:prstGeom>
          <a:noFill/>
        </p:spPr>
        <p:txBody>
          <a:bodyPr wrap="square" rtlCol="0">
            <a:spAutoFit/>
          </a:bodyPr>
          <a:lstStyle/>
          <a:p>
            <a:r>
              <a:rPr lang="en-CA" b="1" dirty="0">
                <a:latin typeface="Optima" charset="0"/>
                <a:ea typeface="Optima" charset="0"/>
                <a:cs typeface="Optima" charset="0"/>
              </a:rPr>
              <a:t>Revenue</a:t>
            </a:r>
            <a:endParaRPr b="1" dirty="0">
              <a:latin typeface="Optima" charset="0"/>
              <a:ea typeface="Optima" charset="0"/>
              <a:cs typeface="Optima" charset="0"/>
            </a:endParaRPr>
          </a:p>
        </p:txBody>
      </p:sp>
      <p:pic>
        <p:nvPicPr>
          <p:cNvPr id="18" name="Picture 17">
            <a:extLst>
              <a:ext uri="{FF2B5EF4-FFF2-40B4-BE49-F238E27FC236}">
                <a16:creationId xmlns:a16="http://schemas.microsoft.com/office/drawing/2014/main" id="{FA693DD3-6BD0-4E13-9B85-85CD77F854CF}"/>
              </a:ext>
            </a:extLst>
          </p:cNvPr>
          <p:cNvPicPr>
            <a:picLocks noChangeAspect="1"/>
          </p:cNvPicPr>
          <p:nvPr/>
        </p:nvPicPr>
        <p:blipFill>
          <a:blip r:embed="rId3">
            <a:clrChange>
              <a:clrFrom>
                <a:srgbClr val="FAFAFA"/>
              </a:clrFrom>
              <a:clrTo>
                <a:srgbClr val="FAFAFA">
                  <a:alpha val="0"/>
                </a:srgbClr>
              </a:clrTo>
            </a:clrChange>
            <a:duotone>
              <a:schemeClr val="accent4">
                <a:shade val="45000"/>
                <a:satMod val="135000"/>
              </a:schemeClr>
              <a:prstClr val="white"/>
            </a:duotone>
          </a:blip>
          <a:stretch>
            <a:fillRect/>
          </a:stretch>
        </p:blipFill>
        <p:spPr>
          <a:xfrm>
            <a:off x="7166909" y="5622957"/>
            <a:ext cx="658186" cy="714240"/>
          </a:xfrm>
          <a:prstGeom prst="rect">
            <a:avLst/>
          </a:prstGeom>
        </p:spPr>
      </p:pic>
      <p:sp>
        <p:nvSpPr>
          <p:cNvPr id="19" name="Rectangular Callout 117">
            <a:extLst>
              <a:ext uri="{FF2B5EF4-FFF2-40B4-BE49-F238E27FC236}">
                <a16:creationId xmlns:a16="http://schemas.microsoft.com/office/drawing/2014/main" id="{EAC9B4C0-A178-4497-AB73-C25B1A7E0BAC}"/>
              </a:ext>
            </a:extLst>
          </p:cNvPr>
          <p:cNvSpPr/>
          <p:nvPr/>
        </p:nvSpPr>
        <p:spPr>
          <a:xfrm>
            <a:off x="8046886" y="5728974"/>
            <a:ext cx="2444192" cy="608223"/>
          </a:xfrm>
          <a:prstGeom prst="wedgeRectCallout">
            <a:avLst>
              <a:gd name="adj1" fmla="val -60681"/>
              <a:gd name="adj2" fmla="val -468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Company A’s revenue is higher overall.</a:t>
            </a:r>
          </a:p>
        </p:txBody>
      </p:sp>
      <p:sp>
        <p:nvSpPr>
          <p:cNvPr id="20" name="Rectangle 19">
            <a:extLst>
              <a:ext uri="{FF2B5EF4-FFF2-40B4-BE49-F238E27FC236}">
                <a16:creationId xmlns:a16="http://schemas.microsoft.com/office/drawing/2014/main" id="{74570A61-1936-4591-8074-A32F5C8F8591}"/>
              </a:ext>
            </a:extLst>
          </p:cNvPr>
          <p:cNvSpPr/>
          <p:nvPr/>
        </p:nvSpPr>
        <p:spPr>
          <a:xfrm>
            <a:off x="8100776" y="3791145"/>
            <a:ext cx="480731" cy="125694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20">
            <a:extLst>
              <a:ext uri="{FF2B5EF4-FFF2-40B4-BE49-F238E27FC236}">
                <a16:creationId xmlns:a16="http://schemas.microsoft.com/office/drawing/2014/main" id="{8835B9A1-2CA9-4512-98ED-A8BA8DD653AA}"/>
              </a:ext>
            </a:extLst>
          </p:cNvPr>
          <p:cNvSpPr/>
          <p:nvPr/>
        </p:nvSpPr>
        <p:spPr>
          <a:xfrm>
            <a:off x="8668913" y="4348337"/>
            <a:ext cx="480731" cy="6997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Rectangle 21">
            <a:extLst>
              <a:ext uri="{FF2B5EF4-FFF2-40B4-BE49-F238E27FC236}">
                <a16:creationId xmlns:a16="http://schemas.microsoft.com/office/drawing/2014/main" id="{556E5907-9E21-4A03-8912-AD9E8485C038}"/>
              </a:ext>
            </a:extLst>
          </p:cNvPr>
          <p:cNvSpPr/>
          <p:nvPr/>
        </p:nvSpPr>
        <p:spPr>
          <a:xfrm>
            <a:off x="9516638" y="4259290"/>
            <a:ext cx="480731" cy="7887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3" name="Rectangle 22">
            <a:extLst>
              <a:ext uri="{FF2B5EF4-FFF2-40B4-BE49-F238E27FC236}">
                <a16:creationId xmlns:a16="http://schemas.microsoft.com/office/drawing/2014/main" id="{8B00EB88-F55D-4518-A47D-59F60DB8B225}"/>
              </a:ext>
            </a:extLst>
          </p:cNvPr>
          <p:cNvSpPr/>
          <p:nvPr/>
        </p:nvSpPr>
        <p:spPr>
          <a:xfrm>
            <a:off x="10084775" y="4499848"/>
            <a:ext cx="480731" cy="548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4" name="Straight Connector 23">
            <a:extLst>
              <a:ext uri="{FF2B5EF4-FFF2-40B4-BE49-F238E27FC236}">
                <a16:creationId xmlns:a16="http://schemas.microsoft.com/office/drawing/2014/main" id="{043B2AD0-F114-422A-A1F1-FAF54A7580E7}"/>
              </a:ext>
            </a:extLst>
          </p:cNvPr>
          <p:cNvCxnSpPr/>
          <p:nvPr/>
        </p:nvCxnSpPr>
        <p:spPr>
          <a:xfrm>
            <a:off x="7960143" y="5048091"/>
            <a:ext cx="2753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18E5002-9557-4AAE-B9F5-692AC74886A8}"/>
              </a:ext>
            </a:extLst>
          </p:cNvPr>
          <p:cNvSpPr txBox="1"/>
          <p:nvPr/>
        </p:nvSpPr>
        <p:spPr>
          <a:xfrm>
            <a:off x="8293138" y="5136735"/>
            <a:ext cx="725660" cy="369332"/>
          </a:xfrm>
          <a:prstGeom prst="rect">
            <a:avLst/>
          </a:prstGeom>
          <a:noFill/>
        </p:spPr>
        <p:txBody>
          <a:bodyPr wrap="square" rtlCol="0">
            <a:spAutoFit/>
          </a:bodyPr>
          <a:lstStyle/>
          <a:p>
            <a:pPr algn="ctr"/>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26" name="TextBox 25">
            <a:extLst>
              <a:ext uri="{FF2B5EF4-FFF2-40B4-BE49-F238E27FC236}">
                <a16:creationId xmlns:a16="http://schemas.microsoft.com/office/drawing/2014/main" id="{7D4255AE-BCDD-4662-9AE8-BB7F0ABF8EA6}"/>
              </a:ext>
            </a:extLst>
          </p:cNvPr>
          <p:cNvSpPr txBox="1"/>
          <p:nvPr/>
        </p:nvSpPr>
        <p:spPr>
          <a:xfrm>
            <a:off x="9757003" y="5131917"/>
            <a:ext cx="601797" cy="369332"/>
          </a:xfrm>
          <a:prstGeom prst="rect">
            <a:avLst/>
          </a:prstGeom>
          <a:noFill/>
        </p:spPr>
        <p:txBody>
          <a:bodyPr wrap="square" rtlCol="0">
            <a:spAutoFit/>
          </a:bodyPr>
          <a:lstStyle/>
          <a:p>
            <a:pPr algn="ctr"/>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27" name="TextBox 26">
            <a:extLst>
              <a:ext uri="{FF2B5EF4-FFF2-40B4-BE49-F238E27FC236}">
                <a16:creationId xmlns:a16="http://schemas.microsoft.com/office/drawing/2014/main" id="{0DB31F7B-E34E-49F3-BE6E-53DB4918801B}"/>
              </a:ext>
            </a:extLst>
          </p:cNvPr>
          <p:cNvSpPr txBox="1"/>
          <p:nvPr/>
        </p:nvSpPr>
        <p:spPr>
          <a:xfrm>
            <a:off x="7042331" y="4221040"/>
            <a:ext cx="1053888" cy="369332"/>
          </a:xfrm>
          <a:prstGeom prst="rect">
            <a:avLst/>
          </a:prstGeom>
          <a:noFill/>
        </p:spPr>
        <p:txBody>
          <a:bodyPr wrap="square" rtlCol="0">
            <a:spAutoFit/>
          </a:bodyPr>
          <a:lstStyle/>
          <a:p>
            <a:r>
              <a:rPr lang="en-CA" b="1" dirty="0">
                <a:latin typeface="Optima" charset="0"/>
                <a:ea typeface="Optima" charset="0"/>
                <a:cs typeface="Optima" charset="0"/>
              </a:rPr>
              <a:t>Revenue</a:t>
            </a:r>
            <a:endParaRPr b="1" dirty="0">
              <a:latin typeface="Optima" charset="0"/>
              <a:ea typeface="Optima" charset="0"/>
              <a:cs typeface="Optima" charset="0"/>
            </a:endParaRPr>
          </a:p>
        </p:txBody>
      </p:sp>
      <p:sp>
        <p:nvSpPr>
          <p:cNvPr id="28" name="TextBox 27">
            <a:extLst>
              <a:ext uri="{FF2B5EF4-FFF2-40B4-BE49-F238E27FC236}">
                <a16:creationId xmlns:a16="http://schemas.microsoft.com/office/drawing/2014/main" id="{D97A7E06-D759-4018-8B12-583A2782731E}"/>
              </a:ext>
            </a:extLst>
          </p:cNvPr>
          <p:cNvSpPr txBox="1"/>
          <p:nvPr/>
        </p:nvSpPr>
        <p:spPr>
          <a:xfrm>
            <a:off x="7995077" y="3422456"/>
            <a:ext cx="711373"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29" name="TextBox 28">
            <a:extLst>
              <a:ext uri="{FF2B5EF4-FFF2-40B4-BE49-F238E27FC236}">
                <a16:creationId xmlns:a16="http://schemas.microsoft.com/office/drawing/2014/main" id="{B418FE3A-D069-4E23-B945-70B914F27343}"/>
              </a:ext>
            </a:extLst>
          </p:cNvPr>
          <p:cNvSpPr txBox="1"/>
          <p:nvPr/>
        </p:nvSpPr>
        <p:spPr>
          <a:xfrm>
            <a:off x="9407008" y="3860347"/>
            <a:ext cx="711373"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30" name="TextBox 29">
            <a:extLst>
              <a:ext uri="{FF2B5EF4-FFF2-40B4-BE49-F238E27FC236}">
                <a16:creationId xmlns:a16="http://schemas.microsoft.com/office/drawing/2014/main" id="{37A8C566-3CC4-4AD9-A1D2-12FF8A40DFF7}"/>
              </a:ext>
            </a:extLst>
          </p:cNvPr>
          <p:cNvSpPr txBox="1"/>
          <p:nvPr/>
        </p:nvSpPr>
        <p:spPr>
          <a:xfrm>
            <a:off x="8636190" y="3974729"/>
            <a:ext cx="711373" cy="369332"/>
          </a:xfrm>
          <a:prstGeom prst="rect">
            <a:avLst/>
          </a:prstGeom>
          <a:noFill/>
        </p:spPr>
        <p:txBody>
          <a:bodyPr wrap="square" rtlCol="0">
            <a:spAutoFit/>
          </a:bodyPr>
          <a:lstStyle/>
          <a:p>
            <a:r>
              <a:rPr lang="en-CA" b="1" dirty="0">
                <a:latin typeface="Optima" charset="0"/>
                <a:ea typeface="Optima" charset="0"/>
                <a:cs typeface="Optima" charset="0"/>
              </a:rPr>
              <a:t>East</a:t>
            </a:r>
            <a:endParaRPr b="1" dirty="0">
              <a:latin typeface="Optima" charset="0"/>
              <a:ea typeface="Optima" charset="0"/>
              <a:cs typeface="Optima" charset="0"/>
            </a:endParaRPr>
          </a:p>
        </p:txBody>
      </p:sp>
      <p:sp>
        <p:nvSpPr>
          <p:cNvPr id="31" name="TextBox 30">
            <a:extLst>
              <a:ext uri="{FF2B5EF4-FFF2-40B4-BE49-F238E27FC236}">
                <a16:creationId xmlns:a16="http://schemas.microsoft.com/office/drawing/2014/main" id="{1E7FCAD6-958E-4BA1-BBAB-31FBDACCF4B0}"/>
              </a:ext>
            </a:extLst>
          </p:cNvPr>
          <p:cNvSpPr txBox="1"/>
          <p:nvPr/>
        </p:nvSpPr>
        <p:spPr>
          <a:xfrm>
            <a:off x="10033416" y="4128838"/>
            <a:ext cx="711373" cy="369332"/>
          </a:xfrm>
          <a:prstGeom prst="rect">
            <a:avLst/>
          </a:prstGeom>
          <a:noFill/>
        </p:spPr>
        <p:txBody>
          <a:bodyPr wrap="square" rtlCol="0">
            <a:spAutoFit/>
          </a:bodyPr>
          <a:lstStyle/>
          <a:p>
            <a:r>
              <a:rPr lang="en-CA" b="1" dirty="0">
                <a:latin typeface="Optima" charset="0"/>
                <a:ea typeface="Optima" charset="0"/>
                <a:cs typeface="Optima" charset="0"/>
              </a:rPr>
              <a:t>East</a:t>
            </a:r>
            <a:endParaRPr b="1" dirty="0">
              <a:latin typeface="Optima" charset="0"/>
              <a:ea typeface="Optima" charset="0"/>
              <a:cs typeface="Optima" charset="0"/>
            </a:endParaRPr>
          </a:p>
        </p:txBody>
      </p:sp>
    </p:spTree>
    <p:extLst>
      <p:ext uri="{BB962C8B-B14F-4D97-AF65-F5344CB8AC3E}">
        <p14:creationId xmlns:p14="http://schemas.microsoft.com/office/powerpoint/2010/main" val="3865911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0A54C1-304E-46A7-9DCF-182CE2AA7D76}"/>
              </a:ext>
            </a:extLst>
          </p:cNvPr>
          <p:cNvPicPr>
            <a:picLocks noChangeAspect="1"/>
          </p:cNvPicPr>
          <p:nvPr/>
        </p:nvPicPr>
        <p:blipFill>
          <a:blip r:embed="rId3">
            <a:clrChange>
              <a:clrFrom>
                <a:srgbClr val="FAFAFA"/>
              </a:clrFrom>
              <a:clrTo>
                <a:srgbClr val="FAFAFA">
                  <a:alpha val="0"/>
                </a:srgbClr>
              </a:clrTo>
            </a:clrChange>
            <a:duotone>
              <a:schemeClr val="accent4">
                <a:shade val="45000"/>
                <a:satMod val="135000"/>
              </a:schemeClr>
              <a:prstClr val="white"/>
            </a:duotone>
          </a:blip>
          <a:stretch>
            <a:fillRect/>
          </a:stretch>
        </p:blipFill>
        <p:spPr>
          <a:xfrm>
            <a:off x="1519102" y="5615156"/>
            <a:ext cx="658186" cy="714240"/>
          </a:xfrm>
          <a:prstGeom prst="rect">
            <a:avLst/>
          </a:prstGeom>
        </p:spPr>
      </p:pic>
      <p:sp>
        <p:nvSpPr>
          <p:cNvPr id="5" name="Rectangular Callout 117">
            <a:extLst>
              <a:ext uri="{FF2B5EF4-FFF2-40B4-BE49-F238E27FC236}">
                <a16:creationId xmlns:a16="http://schemas.microsoft.com/office/drawing/2014/main" id="{E4B3336C-7BD1-46E2-914C-EEA4BEAFE8C4}"/>
              </a:ext>
            </a:extLst>
          </p:cNvPr>
          <p:cNvSpPr/>
          <p:nvPr/>
        </p:nvSpPr>
        <p:spPr>
          <a:xfrm>
            <a:off x="2399079" y="5721173"/>
            <a:ext cx="2444192" cy="608223"/>
          </a:xfrm>
          <a:prstGeom prst="wedgeRectCallout">
            <a:avLst>
              <a:gd name="adj1" fmla="val -60681"/>
              <a:gd name="adj2" fmla="val -468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West has overall higher revenue for both A and B. </a:t>
            </a:r>
          </a:p>
        </p:txBody>
      </p:sp>
      <p:sp>
        <p:nvSpPr>
          <p:cNvPr id="6" name="Rectangle 5">
            <a:extLst>
              <a:ext uri="{FF2B5EF4-FFF2-40B4-BE49-F238E27FC236}">
                <a16:creationId xmlns:a16="http://schemas.microsoft.com/office/drawing/2014/main" id="{441745EC-C961-4903-8AC9-6A420ED48597}"/>
              </a:ext>
            </a:extLst>
          </p:cNvPr>
          <p:cNvSpPr/>
          <p:nvPr/>
        </p:nvSpPr>
        <p:spPr>
          <a:xfrm>
            <a:off x="2452969" y="3783344"/>
            <a:ext cx="480731" cy="125694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a:extLst>
              <a:ext uri="{FF2B5EF4-FFF2-40B4-BE49-F238E27FC236}">
                <a16:creationId xmlns:a16="http://schemas.microsoft.com/office/drawing/2014/main" id="{C74C7F61-4C28-433C-99B4-9607647580E2}"/>
              </a:ext>
            </a:extLst>
          </p:cNvPr>
          <p:cNvSpPr/>
          <p:nvPr/>
        </p:nvSpPr>
        <p:spPr>
          <a:xfrm>
            <a:off x="3021106" y="4221905"/>
            <a:ext cx="480731" cy="8183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6737D1CB-2663-4A36-9B37-7D8C77A7BB05}"/>
              </a:ext>
            </a:extLst>
          </p:cNvPr>
          <p:cNvSpPr/>
          <p:nvPr/>
        </p:nvSpPr>
        <p:spPr>
          <a:xfrm>
            <a:off x="3868831" y="4354435"/>
            <a:ext cx="480731"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a:extLst>
              <a:ext uri="{FF2B5EF4-FFF2-40B4-BE49-F238E27FC236}">
                <a16:creationId xmlns:a16="http://schemas.microsoft.com/office/drawing/2014/main" id="{74ACFB67-DECE-4BA5-AD67-017E3CA112C0}"/>
              </a:ext>
            </a:extLst>
          </p:cNvPr>
          <p:cNvSpPr/>
          <p:nvPr/>
        </p:nvSpPr>
        <p:spPr>
          <a:xfrm>
            <a:off x="4436968" y="4492047"/>
            <a:ext cx="480731" cy="548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0" name="Straight Connector 9">
            <a:extLst>
              <a:ext uri="{FF2B5EF4-FFF2-40B4-BE49-F238E27FC236}">
                <a16:creationId xmlns:a16="http://schemas.microsoft.com/office/drawing/2014/main" id="{01B1910B-8780-4B61-93AE-EFC2B7CD9A73}"/>
              </a:ext>
            </a:extLst>
          </p:cNvPr>
          <p:cNvCxnSpPr/>
          <p:nvPr/>
        </p:nvCxnSpPr>
        <p:spPr>
          <a:xfrm>
            <a:off x="2312336" y="5040290"/>
            <a:ext cx="2753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286859-F689-4C1B-993C-C7A71B04BC28}"/>
              </a:ext>
            </a:extLst>
          </p:cNvPr>
          <p:cNvSpPr txBox="1"/>
          <p:nvPr/>
        </p:nvSpPr>
        <p:spPr>
          <a:xfrm>
            <a:off x="2645331" y="5128934"/>
            <a:ext cx="725660"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12" name="TextBox 11">
            <a:extLst>
              <a:ext uri="{FF2B5EF4-FFF2-40B4-BE49-F238E27FC236}">
                <a16:creationId xmlns:a16="http://schemas.microsoft.com/office/drawing/2014/main" id="{32F2C5B5-5EAF-4D59-82BE-66726AAC9F2C}"/>
              </a:ext>
            </a:extLst>
          </p:cNvPr>
          <p:cNvSpPr txBox="1"/>
          <p:nvPr/>
        </p:nvSpPr>
        <p:spPr>
          <a:xfrm>
            <a:off x="4109196" y="5124116"/>
            <a:ext cx="601797" cy="369332"/>
          </a:xfrm>
          <a:prstGeom prst="rect">
            <a:avLst/>
          </a:prstGeom>
          <a:noFill/>
        </p:spPr>
        <p:txBody>
          <a:bodyPr wrap="square" rtlCol="0">
            <a:spAutoFit/>
          </a:bodyPr>
          <a:lstStyle/>
          <a:p>
            <a:r>
              <a:rPr lang="en-CA" b="1" dirty="0">
                <a:latin typeface="Optima" charset="0"/>
                <a:ea typeface="Optima" charset="0"/>
                <a:cs typeface="Optima" charset="0"/>
              </a:rPr>
              <a:t>East</a:t>
            </a:r>
            <a:endParaRPr b="1" dirty="0">
              <a:latin typeface="Optima" charset="0"/>
              <a:ea typeface="Optima" charset="0"/>
              <a:cs typeface="Optima" charset="0"/>
            </a:endParaRPr>
          </a:p>
        </p:txBody>
      </p:sp>
      <p:sp>
        <p:nvSpPr>
          <p:cNvPr id="13" name="TextBox 12">
            <a:extLst>
              <a:ext uri="{FF2B5EF4-FFF2-40B4-BE49-F238E27FC236}">
                <a16:creationId xmlns:a16="http://schemas.microsoft.com/office/drawing/2014/main" id="{F43A9F04-1FC9-4732-9435-1E4D005DBC23}"/>
              </a:ext>
            </a:extLst>
          </p:cNvPr>
          <p:cNvSpPr txBox="1"/>
          <p:nvPr/>
        </p:nvSpPr>
        <p:spPr>
          <a:xfrm>
            <a:off x="2521337" y="3429000"/>
            <a:ext cx="329799" cy="369332"/>
          </a:xfrm>
          <a:prstGeom prst="rect">
            <a:avLst/>
          </a:prstGeom>
          <a:noFill/>
        </p:spPr>
        <p:txBody>
          <a:bodyPr wrap="square" rtlCol="0">
            <a:spAutoFit/>
          </a:bodyPr>
          <a:lstStyle/>
          <a:p>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14" name="TextBox 13">
            <a:extLst>
              <a:ext uri="{FF2B5EF4-FFF2-40B4-BE49-F238E27FC236}">
                <a16:creationId xmlns:a16="http://schemas.microsoft.com/office/drawing/2014/main" id="{57F2AC43-7948-456C-AF3A-2081DB86EE48}"/>
              </a:ext>
            </a:extLst>
          </p:cNvPr>
          <p:cNvSpPr txBox="1"/>
          <p:nvPr/>
        </p:nvSpPr>
        <p:spPr>
          <a:xfrm>
            <a:off x="3103822" y="3798332"/>
            <a:ext cx="329799" cy="369332"/>
          </a:xfrm>
          <a:prstGeom prst="rect">
            <a:avLst/>
          </a:prstGeom>
          <a:noFill/>
        </p:spPr>
        <p:txBody>
          <a:bodyPr wrap="square" rtlCol="0">
            <a:spAutoFit/>
          </a:bodyPr>
          <a:lstStyle/>
          <a:p>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15" name="TextBox 14">
            <a:extLst>
              <a:ext uri="{FF2B5EF4-FFF2-40B4-BE49-F238E27FC236}">
                <a16:creationId xmlns:a16="http://schemas.microsoft.com/office/drawing/2014/main" id="{3E62A5B7-9FC5-4195-8868-244A6FC5B417}"/>
              </a:ext>
            </a:extLst>
          </p:cNvPr>
          <p:cNvSpPr txBox="1"/>
          <p:nvPr/>
        </p:nvSpPr>
        <p:spPr>
          <a:xfrm>
            <a:off x="3958276" y="3620131"/>
            <a:ext cx="329799" cy="369332"/>
          </a:xfrm>
          <a:prstGeom prst="rect">
            <a:avLst/>
          </a:prstGeom>
          <a:noFill/>
        </p:spPr>
        <p:txBody>
          <a:bodyPr wrap="square" rtlCol="0">
            <a:spAutoFit/>
          </a:bodyPr>
          <a:lstStyle/>
          <a:p>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16" name="TextBox 15">
            <a:extLst>
              <a:ext uri="{FF2B5EF4-FFF2-40B4-BE49-F238E27FC236}">
                <a16:creationId xmlns:a16="http://schemas.microsoft.com/office/drawing/2014/main" id="{FD88DC41-2D2A-4920-A6F3-B9D8A3A3C7AF}"/>
              </a:ext>
            </a:extLst>
          </p:cNvPr>
          <p:cNvSpPr txBox="1"/>
          <p:nvPr/>
        </p:nvSpPr>
        <p:spPr>
          <a:xfrm>
            <a:off x="4615351" y="4038891"/>
            <a:ext cx="329799" cy="369332"/>
          </a:xfrm>
          <a:prstGeom prst="rect">
            <a:avLst/>
          </a:prstGeom>
          <a:noFill/>
        </p:spPr>
        <p:txBody>
          <a:bodyPr wrap="square" rtlCol="0">
            <a:spAutoFit/>
          </a:bodyPr>
          <a:lstStyle/>
          <a:p>
            <a:r>
              <a:rPr lang="en-CA" b="1">
                <a:latin typeface="Optima" charset="0"/>
                <a:ea typeface="Optima" charset="0"/>
                <a:cs typeface="Optima" charset="0"/>
              </a:rPr>
              <a:t>B</a:t>
            </a:r>
            <a:endParaRPr b="1" dirty="0">
              <a:latin typeface="Optima" charset="0"/>
              <a:ea typeface="Optima" charset="0"/>
              <a:cs typeface="Optima" charset="0"/>
            </a:endParaRPr>
          </a:p>
        </p:txBody>
      </p:sp>
      <p:sp>
        <p:nvSpPr>
          <p:cNvPr id="17" name="TextBox 16">
            <a:extLst>
              <a:ext uri="{FF2B5EF4-FFF2-40B4-BE49-F238E27FC236}">
                <a16:creationId xmlns:a16="http://schemas.microsoft.com/office/drawing/2014/main" id="{38AA2381-014E-471B-89AD-6E818F735B07}"/>
              </a:ext>
            </a:extLst>
          </p:cNvPr>
          <p:cNvSpPr txBox="1"/>
          <p:nvPr/>
        </p:nvSpPr>
        <p:spPr>
          <a:xfrm>
            <a:off x="1394524" y="4213239"/>
            <a:ext cx="1053888" cy="369332"/>
          </a:xfrm>
          <a:prstGeom prst="rect">
            <a:avLst/>
          </a:prstGeom>
          <a:noFill/>
        </p:spPr>
        <p:txBody>
          <a:bodyPr wrap="square" rtlCol="0">
            <a:spAutoFit/>
          </a:bodyPr>
          <a:lstStyle/>
          <a:p>
            <a:r>
              <a:rPr lang="en-CA" b="1" dirty="0">
                <a:latin typeface="Optima" charset="0"/>
                <a:ea typeface="Optima" charset="0"/>
                <a:cs typeface="Optima" charset="0"/>
              </a:rPr>
              <a:t>Revenue</a:t>
            </a:r>
            <a:endParaRPr b="1" dirty="0">
              <a:latin typeface="Optima" charset="0"/>
              <a:ea typeface="Optima" charset="0"/>
              <a:cs typeface="Optima" charset="0"/>
            </a:endParaRPr>
          </a:p>
        </p:txBody>
      </p:sp>
      <p:pic>
        <p:nvPicPr>
          <p:cNvPr id="18" name="Picture 17">
            <a:extLst>
              <a:ext uri="{FF2B5EF4-FFF2-40B4-BE49-F238E27FC236}">
                <a16:creationId xmlns:a16="http://schemas.microsoft.com/office/drawing/2014/main" id="{FA693DD3-6BD0-4E13-9B85-85CD77F854CF}"/>
              </a:ext>
            </a:extLst>
          </p:cNvPr>
          <p:cNvPicPr>
            <a:picLocks noChangeAspect="1"/>
          </p:cNvPicPr>
          <p:nvPr/>
        </p:nvPicPr>
        <p:blipFill>
          <a:blip r:embed="rId3">
            <a:clrChange>
              <a:clrFrom>
                <a:srgbClr val="FAFAFA"/>
              </a:clrFrom>
              <a:clrTo>
                <a:srgbClr val="FAFAFA">
                  <a:alpha val="0"/>
                </a:srgbClr>
              </a:clrTo>
            </a:clrChange>
            <a:duotone>
              <a:schemeClr val="accent4">
                <a:shade val="45000"/>
                <a:satMod val="135000"/>
              </a:schemeClr>
              <a:prstClr val="white"/>
            </a:duotone>
          </a:blip>
          <a:stretch>
            <a:fillRect/>
          </a:stretch>
        </p:blipFill>
        <p:spPr>
          <a:xfrm>
            <a:off x="7166909" y="5622957"/>
            <a:ext cx="658186" cy="714240"/>
          </a:xfrm>
          <a:prstGeom prst="rect">
            <a:avLst/>
          </a:prstGeom>
        </p:spPr>
      </p:pic>
      <p:sp>
        <p:nvSpPr>
          <p:cNvPr id="19" name="Rectangular Callout 117">
            <a:extLst>
              <a:ext uri="{FF2B5EF4-FFF2-40B4-BE49-F238E27FC236}">
                <a16:creationId xmlns:a16="http://schemas.microsoft.com/office/drawing/2014/main" id="{EAC9B4C0-A178-4497-AB73-C25B1A7E0BAC}"/>
              </a:ext>
            </a:extLst>
          </p:cNvPr>
          <p:cNvSpPr/>
          <p:nvPr/>
        </p:nvSpPr>
        <p:spPr>
          <a:xfrm>
            <a:off x="8046886" y="5728974"/>
            <a:ext cx="2444192" cy="608223"/>
          </a:xfrm>
          <a:prstGeom prst="wedgeRectCallout">
            <a:avLst>
              <a:gd name="adj1" fmla="val -60681"/>
              <a:gd name="adj2" fmla="val -468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Company A’s revenue is higher overall.</a:t>
            </a:r>
          </a:p>
        </p:txBody>
      </p:sp>
      <p:sp>
        <p:nvSpPr>
          <p:cNvPr id="20" name="Rectangle 19">
            <a:extLst>
              <a:ext uri="{FF2B5EF4-FFF2-40B4-BE49-F238E27FC236}">
                <a16:creationId xmlns:a16="http://schemas.microsoft.com/office/drawing/2014/main" id="{74570A61-1936-4591-8074-A32F5C8F8591}"/>
              </a:ext>
            </a:extLst>
          </p:cNvPr>
          <p:cNvSpPr/>
          <p:nvPr/>
        </p:nvSpPr>
        <p:spPr>
          <a:xfrm>
            <a:off x="8100776" y="3791145"/>
            <a:ext cx="480731" cy="125694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20">
            <a:extLst>
              <a:ext uri="{FF2B5EF4-FFF2-40B4-BE49-F238E27FC236}">
                <a16:creationId xmlns:a16="http://schemas.microsoft.com/office/drawing/2014/main" id="{8835B9A1-2CA9-4512-98ED-A8BA8DD653AA}"/>
              </a:ext>
            </a:extLst>
          </p:cNvPr>
          <p:cNvSpPr/>
          <p:nvPr/>
        </p:nvSpPr>
        <p:spPr>
          <a:xfrm>
            <a:off x="8668913" y="4348337"/>
            <a:ext cx="480731" cy="6997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Rectangle 21">
            <a:extLst>
              <a:ext uri="{FF2B5EF4-FFF2-40B4-BE49-F238E27FC236}">
                <a16:creationId xmlns:a16="http://schemas.microsoft.com/office/drawing/2014/main" id="{556E5907-9E21-4A03-8912-AD9E8485C038}"/>
              </a:ext>
            </a:extLst>
          </p:cNvPr>
          <p:cNvSpPr/>
          <p:nvPr/>
        </p:nvSpPr>
        <p:spPr>
          <a:xfrm>
            <a:off x="9516638" y="4259290"/>
            <a:ext cx="480731" cy="7887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3" name="Rectangle 22">
            <a:extLst>
              <a:ext uri="{FF2B5EF4-FFF2-40B4-BE49-F238E27FC236}">
                <a16:creationId xmlns:a16="http://schemas.microsoft.com/office/drawing/2014/main" id="{8B00EB88-F55D-4518-A47D-59F60DB8B225}"/>
              </a:ext>
            </a:extLst>
          </p:cNvPr>
          <p:cNvSpPr/>
          <p:nvPr/>
        </p:nvSpPr>
        <p:spPr>
          <a:xfrm>
            <a:off x="10084775" y="4499848"/>
            <a:ext cx="480731" cy="548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4" name="Straight Connector 23">
            <a:extLst>
              <a:ext uri="{FF2B5EF4-FFF2-40B4-BE49-F238E27FC236}">
                <a16:creationId xmlns:a16="http://schemas.microsoft.com/office/drawing/2014/main" id="{043B2AD0-F114-422A-A1F1-FAF54A7580E7}"/>
              </a:ext>
            </a:extLst>
          </p:cNvPr>
          <p:cNvCxnSpPr/>
          <p:nvPr/>
        </p:nvCxnSpPr>
        <p:spPr>
          <a:xfrm>
            <a:off x="7960143" y="5048091"/>
            <a:ext cx="2753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18E5002-9557-4AAE-B9F5-692AC74886A8}"/>
              </a:ext>
            </a:extLst>
          </p:cNvPr>
          <p:cNvSpPr txBox="1"/>
          <p:nvPr/>
        </p:nvSpPr>
        <p:spPr>
          <a:xfrm>
            <a:off x="8293138" y="5136735"/>
            <a:ext cx="725660" cy="369332"/>
          </a:xfrm>
          <a:prstGeom prst="rect">
            <a:avLst/>
          </a:prstGeom>
          <a:noFill/>
        </p:spPr>
        <p:txBody>
          <a:bodyPr wrap="square" rtlCol="0">
            <a:spAutoFit/>
          </a:bodyPr>
          <a:lstStyle/>
          <a:p>
            <a:pPr algn="ctr"/>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26" name="TextBox 25">
            <a:extLst>
              <a:ext uri="{FF2B5EF4-FFF2-40B4-BE49-F238E27FC236}">
                <a16:creationId xmlns:a16="http://schemas.microsoft.com/office/drawing/2014/main" id="{7D4255AE-BCDD-4662-9AE8-BB7F0ABF8EA6}"/>
              </a:ext>
            </a:extLst>
          </p:cNvPr>
          <p:cNvSpPr txBox="1"/>
          <p:nvPr/>
        </p:nvSpPr>
        <p:spPr>
          <a:xfrm>
            <a:off x="9757003" y="5131917"/>
            <a:ext cx="601797" cy="369332"/>
          </a:xfrm>
          <a:prstGeom prst="rect">
            <a:avLst/>
          </a:prstGeom>
          <a:noFill/>
        </p:spPr>
        <p:txBody>
          <a:bodyPr wrap="square" rtlCol="0">
            <a:spAutoFit/>
          </a:bodyPr>
          <a:lstStyle/>
          <a:p>
            <a:pPr algn="ctr"/>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27" name="TextBox 26">
            <a:extLst>
              <a:ext uri="{FF2B5EF4-FFF2-40B4-BE49-F238E27FC236}">
                <a16:creationId xmlns:a16="http://schemas.microsoft.com/office/drawing/2014/main" id="{0DB31F7B-E34E-49F3-BE6E-53DB4918801B}"/>
              </a:ext>
            </a:extLst>
          </p:cNvPr>
          <p:cNvSpPr txBox="1"/>
          <p:nvPr/>
        </p:nvSpPr>
        <p:spPr>
          <a:xfrm>
            <a:off x="7042331" y="4221040"/>
            <a:ext cx="1053888" cy="369332"/>
          </a:xfrm>
          <a:prstGeom prst="rect">
            <a:avLst/>
          </a:prstGeom>
          <a:noFill/>
        </p:spPr>
        <p:txBody>
          <a:bodyPr wrap="square" rtlCol="0">
            <a:spAutoFit/>
          </a:bodyPr>
          <a:lstStyle/>
          <a:p>
            <a:r>
              <a:rPr lang="en-CA" b="1" dirty="0">
                <a:latin typeface="Optima" charset="0"/>
                <a:ea typeface="Optima" charset="0"/>
                <a:cs typeface="Optima" charset="0"/>
              </a:rPr>
              <a:t>Revenue</a:t>
            </a:r>
            <a:endParaRPr b="1" dirty="0">
              <a:latin typeface="Optima" charset="0"/>
              <a:ea typeface="Optima" charset="0"/>
              <a:cs typeface="Optima" charset="0"/>
            </a:endParaRPr>
          </a:p>
        </p:txBody>
      </p:sp>
      <p:sp>
        <p:nvSpPr>
          <p:cNvPr id="28" name="TextBox 27">
            <a:extLst>
              <a:ext uri="{FF2B5EF4-FFF2-40B4-BE49-F238E27FC236}">
                <a16:creationId xmlns:a16="http://schemas.microsoft.com/office/drawing/2014/main" id="{D97A7E06-D759-4018-8B12-583A2782731E}"/>
              </a:ext>
            </a:extLst>
          </p:cNvPr>
          <p:cNvSpPr txBox="1"/>
          <p:nvPr/>
        </p:nvSpPr>
        <p:spPr>
          <a:xfrm>
            <a:off x="7995077" y="3422456"/>
            <a:ext cx="711373"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29" name="TextBox 28">
            <a:extLst>
              <a:ext uri="{FF2B5EF4-FFF2-40B4-BE49-F238E27FC236}">
                <a16:creationId xmlns:a16="http://schemas.microsoft.com/office/drawing/2014/main" id="{B418FE3A-D069-4E23-B945-70B914F27343}"/>
              </a:ext>
            </a:extLst>
          </p:cNvPr>
          <p:cNvSpPr txBox="1"/>
          <p:nvPr/>
        </p:nvSpPr>
        <p:spPr>
          <a:xfrm>
            <a:off x="9407008" y="3860347"/>
            <a:ext cx="711373"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30" name="TextBox 29">
            <a:extLst>
              <a:ext uri="{FF2B5EF4-FFF2-40B4-BE49-F238E27FC236}">
                <a16:creationId xmlns:a16="http://schemas.microsoft.com/office/drawing/2014/main" id="{37A8C566-3CC4-4AD9-A1D2-12FF8A40DFF7}"/>
              </a:ext>
            </a:extLst>
          </p:cNvPr>
          <p:cNvSpPr txBox="1"/>
          <p:nvPr/>
        </p:nvSpPr>
        <p:spPr>
          <a:xfrm>
            <a:off x="8636190" y="3974729"/>
            <a:ext cx="711373" cy="369332"/>
          </a:xfrm>
          <a:prstGeom prst="rect">
            <a:avLst/>
          </a:prstGeom>
          <a:noFill/>
        </p:spPr>
        <p:txBody>
          <a:bodyPr wrap="square" rtlCol="0">
            <a:spAutoFit/>
          </a:bodyPr>
          <a:lstStyle/>
          <a:p>
            <a:r>
              <a:rPr lang="en-CA" b="1" dirty="0">
                <a:latin typeface="Optima" charset="0"/>
                <a:ea typeface="Optima" charset="0"/>
                <a:cs typeface="Optima" charset="0"/>
              </a:rPr>
              <a:t>East</a:t>
            </a:r>
            <a:endParaRPr b="1" dirty="0">
              <a:latin typeface="Optima" charset="0"/>
              <a:ea typeface="Optima" charset="0"/>
              <a:cs typeface="Optima" charset="0"/>
            </a:endParaRPr>
          </a:p>
        </p:txBody>
      </p:sp>
      <p:sp>
        <p:nvSpPr>
          <p:cNvPr id="31" name="TextBox 30">
            <a:extLst>
              <a:ext uri="{FF2B5EF4-FFF2-40B4-BE49-F238E27FC236}">
                <a16:creationId xmlns:a16="http://schemas.microsoft.com/office/drawing/2014/main" id="{1E7FCAD6-958E-4BA1-BBAB-31FBDACCF4B0}"/>
              </a:ext>
            </a:extLst>
          </p:cNvPr>
          <p:cNvSpPr txBox="1"/>
          <p:nvPr/>
        </p:nvSpPr>
        <p:spPr>
          <a:xfrm>
            <a:off x="10033416" y="4128838"/>
            <a:ext cx="711373" cy="369332"/>
          </a:xfrm>
          <a:prstGeom prst="rect">
            <a:avLst/>
          </a:prstGeom>
          <a:noFill/>
        </p:spPr>
        <p:txBody>
          <a:bodyPr wrap="square" rtlCol="0">
            <a:spAutoFit/>
          </a:bodyPr>
          <a:lstStyle/>
          <a:p>
            <a:r>
              <a:rPr lang="en-CA" b="1" dirty="0">
                <a:latin typeface="Optima" charset="0"/>
                <a:ea typeface="Optima" charset="0"/>
                <a:cs typeface="Optima" charset="0"/>
              </a:rPr>
              <a:t>East</a:t>
            </a:r>
            <a:endParaRPr b="1" dirty="0">
              <a:latin typeface="Optima" charset="0"/>
              <a:ea typeface="Optima" charset="0"/>
              <a:cs typeface="Optima" charset="0"/>
            </a:endParaRPr>
          </a:p>
        </p:txBody>
      </p:sp>
      <p:graphicFrame>
        <p:nvGraphicFramePr>
          <p:cNvPr id="32" name="Table 31">
            <a:extLst>
              <a:ext uri="{FF2B5EF4-FFF2-40B4-BE49-F238E27FC236}">
                <a16:creationId xmlns:a16="http://schemas.microsoft.com/office/drawing/2014/main" id="{A711B820-DF66-41BB-BE9A-F941DD9EF1C5}"/>
              </a:ext>
            </a:extLst>
          </p:cNvPr>
          <p:cNvGraphicFramePr>
            <a:graphicFrameLocks noGrp="1"/>
          </p:cNvGraphicFramePr>
          <p:nvPr/>
        </p:nvGraphicFramePr>
        <p:xfrm>
          <a:off x="4801397" y="961073"/>
          <a:ext cx="2766039" cy="1717173"/>
        </p:xfrm>
        <a:graphic>
          <a:graphicData uri="http://schemas.openxmlformats.org/drawingml/2006/table">
            <a:tbl>
              <a:tblPr firstRow="1" bandRow="1">
                <a:tableStyleId>{073A0DAA-6AF3-43AB-8588-CEC1D06C72B9}</a:tableStyleId>
              </a:tblPr>
              <a:tblGrid>
                <a:gridCol w="922013">
                  <a:extLst>
                    <a:ext uri="{9D8B030D-6E8A-4147-A177-3AD203B41FA5}">
                      <a16:colId xmlns:a16="http://schemas.microsoft.com/office/drawing/2014/main" val="2726617535"/>
                    </a:ext>
                  </a:extLst>
                </a:gridCol>
                <a:gridCol w="922013">
                  <a:extLst>
                    <a:ext uri="{9D8B030D-6E8A-4147-A177-3AD203B41FA5}">
                      <a16:colId xmlns:a16="http://schemas.microsoft.com/office/drawing/2014/main" val="1871005358"/>
                    </a:ext>
                  </a:extLst>
                </a:gridCol>
                <a:gridCol w="922013">
                  <a:extLst>
                    <a:ext uri="{9D8B030D-6E8A-4147-A177-3AD203B41FA5}">
                      <a16:colId xmlns:a16="http://schemas.microsoft.com/office/drawing/2014/main" val="3677951668"/>
                    </a:ext>
                  </a:extLst>
                </a:gridCol>
              </a:tblGrid>
              <a:tr h="572391">
                <a:tc>
                  <a:txBody>
                    <a:bodyPr/>
                    <a:lstStyle/>
                    <a:p>
                      <a:endParaRPr dirty="0">
                        <a:latin typeface="Optima" panose="02000503060000020004"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3000" b="0" dirty="0">
                          <a:solidFill>
                            <a:schemeClr val="tx1"/>
                          </a:solidFill>
                          <a:latin typeface="Optima" panose="02000503060000020004" pitchFamily="2" charset="0"/>
                        </a:rPr>
                        <a:t>A</a:t>
                      </a:r>
                      <a:endParaRPr sz="3000" b="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3000" b="0" dirty="0">
                          <a:solidFill>
                            <a:schemeClr val="tx1"/>
                          </a:solidFill>
                          <a:latin typeface="Optima" panose="02000503060000020004" pitchFamily="2" charset="0"/>
                        </a:rPr>
                        <a:t>B</a:t>
                      </a:r>
                      <a:endParaRPr sz="3000" b="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572391">
                <a:tc>
                  <a:txBody>
                    <a:bodyPr/>
                    <a:lstStyle/>
                    <a:p>
                      <a:r>
                        <a:rPr lang="en-CA" sz="2500" dirty="0">
                          <a:latin typeface="Optima" panose="02000503060000020004" pitchFamily="2" charset="0"/>
                        </a:rPr>
                        <a:t>West</a:t>
                      </a:r>
                      <a:endParaRPr sz="25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Optima" panose="02000503060000020004" pitchFamily="2" charset="0"/>
                        </a:rPr>
                        <a:t>50</a:t>
                      </a:r>
                      <a:endParaRPr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dirty="0">
                          <a:latin typeface="Optima" panose="02000503060000020004" pitchFamily="2" charset="0"/>
                        </a:rPr>
                        <a:t>33</a:t>
                      </a:r>
                      <a:endParaRPr dirty="0">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572391">
                <a:tc>
                  <a:txBody>
                    <a:bodyPr/>
                    <a:lstStyle/>
                    <a:p>
                      <a:r>
                        <a:rPr lang="en-CA" sz="2500" dirty="0">
                          <a:latin typeface="Optima" panose="02000503060000020004" pitchFamily="2" charset="0"/>
                        </a:rPr>
                        <a:t>East</a:t>
                      </a:r>
                      <a:endParaRPr sz="25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CA" dirty="0">
                          <a:latin typeface="Optima" panose="02000503060000020004" pitchFamily="2" charset="0"/>
                        </a:rPr>
                        <a:t>29</a:t>
                      </a:r>
                      <a:endParaRPr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CA" dirty="0">
                          <a:latin typeface="Optima" panose="02000503060000020004" pitchFamily="2" charset="0"/>
                        </a:rPr>
                        <a:t>25</a:t>
                      </a:r>
                      <a:endParaRPr dirty="0">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67796716"/>
                  </a:ext>
                </a:extLst>
              </a:tr>
            </a:tbl>
          </a:graphicData>
        </a:graphic>
      </p:graphicFrame>
      <p:sp>
        <p:nvSpPr>
          <p:cNvPr id="33" name="TextBox 32">
            <a:extLst>
              <a:ext uri="{FF2B5EF4-FFF2-40B4-BE49-F238E27FC236}">
                <a16:creationId xmlns:a16="http://schemas.microsoft.com/office/drawing/2014/main" id="{01B00649-5D4A-4630-A7C8-FCCFCC9EBDB5}"/>
              </a:ext>
            </a:extLst>
          </p:cNvPr>
          <p:cNvSpPr txBox="1"/>
          <p:nvPr/>
        </p:nvSpPr>
        <p:spPr>
          <a:xfrm>
            <a:off x="4710723" y="386207"/>
            <a:ext cx="3018206" cy="477054"/>
          </a:xfrm>
          <a:prstGeom prst="rect">
            <a:avLst/>
          </a:prstGeom>
          <a:noFill/>
        </p:spPr>
        <p:txBody>
          <a:bodyPr wrap="square" rtlCol="0">
            <a:spAutoFit/>
          </a:bodyPr>
          <a:lstStyle/>
          <a:p>
            <a:r>
              <a:rPr lang="en-CA" sz="2500" b="1" dirty="0">
                <a:latin typeface="Optima" charset="0"/>
                <a:ea typeface="Optima" charset="0"/>
                <a:cs typeface="Optima" charset="0"/>
              </a:rPr>
              <a:t>Revenue (million $)</a:t>
            </a:r>
            <a:endParaRPr sz="2500" b="1" dirty="0">
              <a:latin typeface="Optima" charset="0"/>
              <a:ea typeface="Optima" charset="0"/>
              <a:cs typeface="Optima" charset="0"/>
            </a:endParaRPr>
          </a:p>
        </p:txBody>
      </p:sp>
    </p:spTree>
    <p:extLst>
      <p:ext uri="{BB962C8B-B14F-4D97-AF65-F5344CB8AC3E}">
        <p14:creationId xmlns:p14="http://schemas.microsoft.com/office/powerpoint/2010/main" val="2585590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2A9914-6D74-4574-BA2F-78C96DC6DCC4}"/>
              </a:ext>
            </a:extLst>
          </p:cNvPr>
          <p:cNvPicPr>
            <a:picLocks noChangeAspect="1"/>
          </p:cNvPicPr>
          <p:nvPr/>
        </p:nvPicPr>
        <p:blipFill>
          <a:blip r:embed="rId3"/>
          <a:stretch>
            <a:fillRect/>
          </a:stretch>
        </p:blipFill>
        <p:spPr>
          <a:xfrm>
            <a:off x="381000" y="657225"/>
            <a:ext cx="11430000" cy="5667375"/>
          </a:xfrm>
          <a:prstGeom prst="rect">
            <a:avLst/>
          </a:prstGeom>
        </p:spPr>
      </p:pic>
      <p:sp>
        <p:nvSpPr>
          <p:cNvPr id="5" name="Rectangle 4">
            <a:extLst>
              <a:ext uri="{FF2B5EF4-FFF2-40B4-BE49-F238E27FC236}">
                <a16:creationId xmlns:a16="http://schemas.microsoft.com/office/drawing/2014/main" id="{1E8808E3-B9A8-4F5B-ABFC-367A6FFA7D2C}"/>
              </a:ext>
            </a:extLst>
          </p:cNvPr>
          <p:cNvSpPr/>
          <p:nvPr/>
        </p:nvSpPr>
        <p:spPr>
          <a:xfrm>
            <a:off x="2569029" y="1527856"/>
            <a:ext cx="4136571"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7B23F97-5D34-47C0-B186-75D7DEEA8032}"/>
              </a:ext>
            </a:extLst>
          </p:cNvPr>
          <p:cNvSpPr txBox="1"/>
          <p:nvPr/>
        </p:nvSpPr>
        <p:spPr>
          <a:xfrm>
            <a:off x="2432959" y="1444430"/>
            <a:ext cx="8671110" cy="369332"/>
          </a:xfrm>
          <a:prstGeom prst="rect">
            <a:avLst/>
          </a:prstGeom>
          <a:noFill/>
        </p:spPr>
        <p:txBody>
          <a:bodyPr wrap="square">
            <a:spAutoFit/>
          </a:bodyPr>
          <a:lstStyle/>
          <a:p>
            <a:r>
              <a:rPr lang="en-US" dirty="0"/>
              <a:t>show how Company A did compared to Company B in Revenue</a:t>
            </a:r>
          </a:p>
        </p:txBody>
      </p:sp>
      <p:sp>
        <p:nvSpPr>
          <p:cNvPr id="7" name="Rectangle 6">
            <a:extLst>
              <a:ext uri="{FF2B5EF4-FFF2-40B4-BE49-F238E27FC236}">
                <a16:creationId xmlns:a16="http://schemas.microsoft.com/office/drawing/2014/main" id="{CF456EBE-FAA8-4CBF-B829-47B80BB69803}"/>
              </a:ext>
            </a:extLst>
          </p:cNvPr>
          <p:cNvSpPr/>
          <p:nvPr/>
        </p:nvSpPr>
        <p:spPr>
          <a:xfrm>
            <a:off x="2680787" y="2121988"/>
            <a:ext cx="8901613" cy="3785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2F34B07-3FB9-4C78-8467-1B3A68C2A301}"/>
              </a:ext>
            </a:extLst>
          </p:cNvPr>
          <p:cNvSpPr/>
          <p:nvPr/>
        </p:nvSpPr>
        <p:spPr>
          <a:xfrm>
            <a:off x="3739232" y="3355896"/>
            <a:ext cx="480731" cy="125694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a:extLst>
              <a:ext uri="{FF2B5EF4-FFF2-40B4-BE49-F238E27FC236}">
                <a16:creationId xmlns:a16="http://schemas.microsoft.com/office/drawing/2014/main" id="{679CDF1B-5E71-4AA7-9673-24F315B72A72}"/>
              </a:ext>
            </a:extLst>
          </p:cNvPr>
          <p:cNvSpPr/>
          <p:nvPr/>
        </p:nvSpPr>
        <p:spPr>
          <a:xfrm>
            <a:off x="4307369" y="3794457"/>
            <a:ext cx="480731" cy="8183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a:extLst>
              <a:ext uri="{FF2B5EF4-FFF2-40B4-BE49-F238E27FC236}">
                <a16:creationId xmlns:a16="http://schemas.microsoft.com/office/drawing/2014/main" id="{A4ED5B9A-C689-4602-9134-B3851475FBD4}"/>
              </a:ext>
            </a:extLst>
          </p:cNvPr>
          <p:cNvSpPr/>
          <p:nvPr/>
        </p:nvSpPr>
        <p:spPr>
          <a:xfrm>
            <a:off x="5155094" y="3926987"/>
            <a:ext cx="480731"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Rectangle 10">
            <a:extLst>
              <a:ext uri="{FF2B5EF4-FFF2-40B4-BE49-F238E27FC236}">
                <a16:creationId xmlns:a16="http://schemas.microsoft.com/office/drawing/2014/main" id="{4A99F827-7213-402C-811B-E3182C2586C2}"/>
              </a:ext>
            </a:extLst>
          </p:cNvPr>
          <p:cNvSpPr/>
          <p:nvPr/>
        </p:nvSpPr>
        <p:spPr>
          <a:xfrm>
            <a:off x="5723231" y="4064599"/>
            <a:ext cx="480731" cy="548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2" name="Straight Connector 11">
            <a:extLst>
              <a:ext uri="{FF2B5EF4-FFF2-40B4-BE49-F238E27FC236}">
                <a16:creationId xmlns:a16="http://schemas.microsoft.com/office/drawing/2014/main" id="{82667E54-63EC-4135-B2E6-D81055EB449C}"/>
              </a:ext>
            </a:extLst>
          </p:cNvPr>
          <p:cNvCxnSpPr/>
          <p:nvPr/>
        </p:nvCxnSpPr>
        <p:spPr>
          <a:xfrm>
            <a:off x="3598599" y="4612842"/>
            <a:ext cx="2753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3BA5360-3ED7-4BAB-ADE0-CD23E9FBAF66}"/>
              </a:ext>
            </a:extLst>
          </p:cNvPr>
          <p:cNvSpPr txBox="1"/>
          <p:nvPr/>
        </p:nvSpPr>
        <p:spPr>
          <a:xfrm>
            <a:off x="3931594" y="4701486"/>
            <a:ext cx="725660" cy="369332"/>
          </a:xfrm>
          <a:prstGeom prst="rect">
            <a:avLst/>
          </a:prstGeom>
          <a:noFill/>
        </p:spPr>
        <p:txBody>
          <a:bodyPr wrap="square" rtlCol="0">
            <a:spAutoFit/>
          </a:bodyPr>
          <a:lstStyle/>
          <a:p>
            <a:r>
              <a:rPr lang="en-CA" b="1" dirty="0">
                <a:latin typeface="Optima" charset="0"/>
                <a:ea typeface="Optima" charset="0"/>
                <a:cs typeface="Optima" charset="0"/>
              </a:rPr>
              <a:t>West</a:t>
            </a:r>
            <a:endParaRPr b="1" dirty="0">
              <a:latin typeface="Optima" charset="0"/>
              <a:ea typeface="Optima" charset="0"/>
              <a:cs typeface="Optima" charset="0"/>
            </a:endParaRPr>
          </a:p>
        </p:txBody>
      </p:sp>
      <p:sp>
        <p:nvSpPr>
          <p:cNvPr id="14" name="TextBox 13">
            <a:extLst>
              <a:ext uri="{FF2B5EF4-FFF2-40B4-BE49-F238E27FC236}">
                <a16:creationId xmlns:a16="http://schemas.microsoft.com/office/drawing/2014/main" id="{B3C75711-B3C5-42D2-9AF2-41E90C70153F}"/>
              </a:ext>
            </a:extLst>
          </p:cNvPr>
          <p:cNvSpPr txBox="1"/>
          <p:nvPr/>
        </p:nvSpPr>
        <p:spPr>
          <a:xfrm>
            <a:off x="5395459" y="4696668"/>
            <a:ext cx="601797" cy="369332"/>
          </a:xfrm>
          <a:prstGeom prst="rect">
            <a:avLst/>
          </a:prstGeom>
          <a:noFill/>
        </p:spPr>
        <p:txBody>
          <a:bodyPr wrap="square" rtlCol="0">
            <a:spAutoFit/>
          </a:bodyPr>
          <a:lstStyle/>
          <a:p>
            <a:r>
              <a:rPr lang="en-CA" b="1" dirty="0">
                <a:latin typeface="Optima" charset="0"/>
                <a:ea typeface="Optima" charset="0"/>
                <a:cs typeface="Optima" charset="0"/>
              </a:rPr>
              <a:t>East</a:t>
            </a:r>
            <a:endParaRPr b="1" dirty="0">
              <a:latin typeface="Optima" charset="0"/>
              <a:ea typeface="Optima" charset="0"/>
              <a:cs typeface="Optima" charset="0"/>
            </a:endParaRPr>
          </a:p>
        </p:txBody>
      </p:sp>
      <p:sp>
        <p:nvSpPr>
          <p:cNvPr id="15" name="TextBox 14">
            <a:extLst>
              <a:ext uri="{FF2B5EF4-FFF2-40B4-BE49-F238E27FC236}">
                <a16:creationId xmlns:a16="http://schemas.microsoft.com/office/drawing/2014/main" id="{9FA0A882-2878-40FD-993A-D82BA20887BB}"/>
              </a:ext>
            </a:extLst>
          </p:cNvPr>
          <p:cNvSpPr txBox="1"/>
          <p:nvPr/>
        </p:nvSpPr>
        <p:spPr>
          <a:xfrm>
            <a:off x="3807600" y="3001552"/>
            <a:ext cx="329799" cy="369332"/>
          </a:xfrm>
          <a:prstGeom prst="rect">
            <a:avLst/>
          </a:prstGeom>
          <a:noFill/>
        </p:spPr>
        <p:txBody>
          <a:bodyPr wrap="square" rtlCol="0">
            <a:spAutoFit/>
          </a:bodyPr>
          <a:lstStyle/>
          <a:p>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16" name="TextBox 15">
            <a:extLst>
              <a:ext uri="{FF2B5EF4-FFF2-40B4-BE49-F238E27FC236}">
                <a16:creationId xmlns:a16="http://schemas.microsoft.com/office/drawing/2014/main" id="{11D167AF-F6BE-4109-9BDC-5C910FB399D3}"/>
              </a:ext>
            </a:extLst>
          </p:cNvPr>
          <p:cNvSpPr txBox="1"/>
          <p:nvPr/>
        </p:nvSpPr>
        <p:spPr>
          <a:xfrm>
            <a:off x="4390085" y="3370884"/>
            <a:ext cx="329799" cy="369332"/>
          </a:xfrm>
          <a:prstGeom prst="rect">
            <a:avLst/>
          </a:prstGeom>
          <a:noFill/>
        </p:spPr>
        <p:txBody>
          <a:bodyPr wrap="square" rtlCol="0">
            <a:spAutoFit/>
          </a:bodyPr>
          <a:lstStyle/>
          <a:p>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17" name="TextBox 16">
            <a:extLst>
              <a:ext uri="{FF2B5EF4-FFF2-40B4-BE49-F238E27FC236}">
                <a16:creationId xmlns:a16="http://schemas.microsoft.com/office/drawing/2014/main" id="{A4F713B5-E8BC-443C-9B3C-3A558334F82B}"/>
              </a:ext>
            </a:extLst>
          </p:cNvPr>
          <p:cNvSpPr txBox="1"/>
          <p:nvPr/>
        </p:nvSpPr>
        <p:spPr>
          <a:xfrm>
            <a:off x="5244539" y="3192683"/>
            <a:ext cx="329799" cy="369332"/>
          </a:xfrm>
          <a:prstGeom prst="rect">
            <a:avLst/>
          </a:prstGeom>
          <a:noFill/>
        </p:spPr>
        <p:txBody>
          <a:bodyPr wrap="square" rtlCol="0">
            <a:spAutoFit/>
          </a:bodyPr>
          <a:lstStyle/>
          <a:p>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18" name="TextBox 17">
            <a:extLst>
              <a:ext uri="{FF2B5EF4-FFF2-40B4-BE49-F238E27FC236}">
                <a16:creationId xmlns:a16="http://schemas.microsoft.com/office/drawing/2014/main" id="{5494F612-FF40-435E-8691-4D66FE83AD48}"/>
              </a:ext>
            </a:extLst>
          </p:cNvPr>
          <p:cNvSpPr txBox="1"/>
          <p:nvPr/>
        </p:nvSpPr>
        <p:spPr>
          <a:xfrm>
            <a:off x="5901614" y="3611443"/>
            <a:ext cx="329799" cy="369332"/>
          </a:xfrm>
          <a:prstGeom prst="rect">
            <a:avLst/>
          </a:prstGeom>
          <a:noFill/>
        </p:spPr>
        <p:txBody>
          <a:bodyPr wrap="square" rtlCol="0">
            <a:spAutoFit/>
          </a:bodyPr>
          <a:lstStyle/>
          <a:p>
            <a:r>
              <a:rPr lang="en-CA" b="1">
                <a:latin typeface="Optima" charset="0"/>
                <a:ea typeface="Optima" charset="0"/>
                <a:cs typeface="Optima" charset="0"/>
              </a:rPr>
              <a:t>B</a:t>
            </a:r>
            <a:endParaRPr b="1" dirty="0">
              <a:latin typeface="Optima" charset="0"/>
              <a:ea typeface="Optima" charset="0"/>
              <a:cs typeface="Optima" charset="0"/>
            </a:endParaRPr>
          </a:p>
        </p:txBody>
      </p:sp>
      <p:sp>
        <p:nvSpPr>
          <p:cNvPr id="19" name="TextBox 18">
            <a:extLst>
              <a:ext uri="{FF2B5EF4-FFF2-40B4-BE49-F238E27FC236}">
                <a16:creationId xmlns:a16="http://schemas.microsoft.com/office/drawing/2014/main" id="{BC85CF15-1352-4325-A71D-0A7F0BBEBE60}"/>
              </a:ext>
            </a:extLst>
          </p:cNvPr>
          <p:cNvSpPr txBox="1"/>
          <p:nvPr/>
        </p:nvSpPr>
        <p:spPr>
          <a:xfrm>
            <a:off x="2680787" y="3785791"/>
            <a:ext cx="1053888" cy="369332"/>
          </a:xfrm>
          <a:prstGeom prst="rect">
            <a:avLst/>
          </a:prstGeom>
          <a:noFill/>
        </p:spPr>
        <p:txBody>
          <a:bodyPr wrap="square" rtlCol="0">
            <a:spAutoFit/>
          </a:bodyPr>
          <a:lstStyle/>
          <a:p>
            <a:r>
              <a:rPr lang="en-CA" b="1" dirty="0">
                <a:latin typeface="Optima" charset="0"/>
                <a:ea typeface="Optima" charset="0"/>
                <a:cs typeface="Optima" charset="0"/>
              </a:rPr>
              <a:t>Revenue</a:t>
            </a:r>
            <a:endParaRPr b="1" dirty="0">
              <a:latin typeface="Optima" charset="0"/>
              <a:ea typeface="Optima" charset="0"/>
              <a:cs typeface="Optima" charset="0"/>
            </a:endParaRPr>
          </a:p>
        </p:txBody>
      </p:sp>
      <p:pic>
        <p:nvPicPr>
          <p:cNvPr id="32" name="Graphic 31" descr="Back outline">
            <a:extLst>
              <a:ext uri="{FF2B5EF4-FFF2-40B4-BE49-F238E27FC236}">
                <a16:creationId xmlns:a16="http://schemas.microsoft.com/office/drawing/2014/main" id="{140FDAD5-7C3C-4400-AE99-11B44AA92C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V="1">
            <a:off x="6668252" y="3780692"/>
            <a:ext cx="914400" cy="914400"/>
          </a:xfrm>
          <a:prstGeom prst="rect">
            <a:avLst/>
          </a:prstGeom>
        </p:spPr>
      </p:pic>
      <p:sp>
        <p:nvSpPr>
          <p:cNvPr id="33" name="TextBox 32">
            <a:extLst>
              <a:ext uri="{FF2B5EF4-FFF2-40B4-BE49-F238E27FC236}">
                <a16:creationId xmlns:a16="http://schemas.microsoft.com/office/drawing/2014/main" id="{E4CC444E-4908-4C9F-914C-FAF56840464E}"/>
              </a:ext>
            </a:extLst>
          </p:cNvPr>
          <p:cNvSpPr txBox="1"/>
          <p:nvPr/>
        </p:nvSpPr>
        <p:spPr>
          <a:xfrm>
            <a:off x="7280131" y="2354675"/>
            <a:ext cx="3952161" cy="1477328"/>
          </a:xfrm>
          <a:prstGeom prst="rect">
            <a:avLst/>
          </a:prstGeom>
          <a:solidFill>
            <a:schemeClr val="bg1">
              <a:alpha val="45000"/>
            </a:schemeClr>
          </a:solidFill>
        </p:spPr>
        <p:txBody>
          <a:bodyPr wrap="square" rtlCol="0">
            <a:spAutoFit/>
          </a:bodyPr>
          <a:lstStyle/>
          <a:p>
            <a:r>
              <a:rPr lang="en-US" sz="3000" b="1" dirty="0">
                <a:solidFill>
                  <a:srgbClr val="002060"/>
                </a:solidFill>
                <a:latin typeface="Bradley Hand ITC" panose="03070402050302030203" pitchFamily="66" charset="0"/>
              </a:rPr>
              <a:t>Does this afford the comparisons the viewer wants to make?</a:t>
            </a:r>
          </a:p>
        </p:txBody>
      </p:sp>
    </p:spTree>
    <p:extLst>
      <p:ext uri="{BB962C8B-B14F-4D97-AF65-F5344CB8AC3E}">
        <p14:creationId xmlns:p14="http://schemas.microsoft.com/office/powerpoint/2010/main" val="93910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a:extLst>
              <a:ext uri="{FF2B5EF4-FFF2-40B4-BE49-F238E27FC236}">
                <a16:creationId xmlns:a16="http://schemas.microsoft.com/office/drawing/2014/main" id="{19499702-6F6F-42E5-AA35-319279912192}"/>
              </a:ext>
            </a:extLst>
          </p:cNvPr>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a:off x="518658" y="3201114"/>
            <a:ext cx="389151" cy="661295"/>
          </a:xfrm>
          <a:prstGeom prst="rect">
            <a:avLst/>
          </a:prstGeom>
        </p:spPr>
      </p:pic>
      <p:sp>
        <p:nvSpPr>
          <p:cNvPr id="109" name="Rectangular Callout 117">
            <a:extLst>
              <a:ext uri="{FF2B5EF4-FFF2-40B4-BE49-F238E27FC236}">
                <a16:creationId xmlns:a16="http://schemas.microsoft.com/office/drawing/2014/main" id="{0A1A206C-9C53-482C-9F91-7BC95EB642D7}"/>
              </a:ext>
            </a:extLst>
          </p:cNvPr>
          <p:cNvSpPr/>
          <p:nvPr/>
        </p:nvSpPr>
        <p:spPr>
          <a:xfrm>
            <a:off x="907809" y="2892780"/>
            <a:ext cx="1786082" cy="350910"/>
          </a:xfrm>
          <a:prstGeom prst="wedgeRectCallout">
            <a:avLst>
              <a:gd name="adj1" fmla="val -55390"/>
              <a:gd name="adj2" fmla="val 4535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My conclusion is …</a:t>
            </a:r>
            <a:endParaRPr sz="1600" dirty="0">
              <a:solidFill>
                <a:schemeClr val="tx1"/>
              </a:solidFill>
            </a:endParaRPr>
          </a:p>
        </p:txBody>
      </p:sp>
      <p:pic>
        <p:nvPicPr>
          <p:cNvPr id="110" name="Picture 109">
            <a:extLst>
              <a:ext uri="{FF2B5EF4-FFF2-40B4-BE49-F238E27FC236}">
                <a16:creationId xmlns:a16="http://schemas.microsoft.com/office/drawing/2014/main" id="{355F62BD-B976-4B74-B241-75A2F45745F6}"/>
              </a:ext>
            </a:extLst>
          </p:cNvPr>
          <p:cNvPicPr>
            <a:picLocks noChangeAspect="1"/>
          </p:cNvPicPr>
          <p:nvPr/>
        </p:nvPicPr>
        <p:blipFill>
          <a:blip r:embed="rId4"/>
          <a:stretch>
            <a:fillRect/>
          </a:stretch>
        </p:blipFill>
        <p:spPr>
          <a:xfrm>
            <a:off x="588948" y="1816804"/>
            <a:ext cx="2145326" cy="1053160"/>
          </a:xfrm>
          <a:prstGeom prst="rect">
            <a:avLst/>
          </a:prstGeom>
        </p:spPr>
      </p:pic>
      <p:sp>
        <p:nvSpPr>
          <p:cNvPr id="114" name="TextBox 113">
            <a:extLst>
              <a:ext uri="{FF2B5EF4-FFF2-40B4-BE49-F238E27FC236}">
                <a16:creationId xmlns:a16="http://schemas.microsoft.com/office/drawing/2014/main" id="{CE140EC1-4312-425A-843D-252874D03D7C}"/>
              </a:ext>
            </a:extLst>
          </p:cNvPr>
          <p:cNvSpPr txBox="1"/>
          <p:nvPr/>
        </p:nvSpPr>
        <p:spPr>
          <a:xfrm>
            <a:off x="96870" y="4346569"/>
            <a:ext cx="3520815" cy="877163"/>
          </a:xfrm>
          <a:prstGeom prst="rect">
            <a:avLst/>
          </a:prstGeom>
          <a:noFill/>
        </p:spPr>
        <p:txBody>
          <a:bodyPr wrap="square" rtlCol="0">
            <a:spAutoFit/>
          </a:bodyPr>
          <a:lstStyle/>
          <a:p>
            <a:r>
              <a:rPr lang="en-US" sz="1700" dirty="0"/>
              <a:t>Show people visualizations and ask them to write sentences describing their take-aways.</a:t>
            </a:r>
          </a:p>
        </p:txBody>
      </p:sp>
      <p:sp>
        <p:nvSpPr>
          <p:cNvPr id="118" name="TextBox 117">
            <a:extLst>
              <a:ext uri="{FF2B5EF4-FFF2-40B4-BE49-F238E27FC236}">
                <a16:creationId xmlns:a16="http://schemas.microsoft.com/office/drawing/2014/main" id="{FC5E9536-7574-4996-9781-E972D903B787}"/>
              </a:ext>
            </a:extLst>
          </p:cNvPr>
          <p:cNvSpPr txBox="1"/>
          <p:nvPr/>
        </p:nvSpPr>
        <p:spPr>
          <a:xfrm>
            <a:off x="5084970" y="2436442"/>
            <a:ext cx="618977" cy="255435"/>
          </a:xfrm>
          <a:prstGeom prst="rect">
            <a:avLst/>
          </a:prstGeom>
          <a:noFill/>
        </p:spPr>
        <p:txBody>
          <a:bodyPr wrap="square" rtlCol="0">
            <a:spAutoFit/>
          </a:bodyPr>
          <a:lstStyle/>
          <a:p>
            <a:r>
              <a:rPr lang="en-US" sz="1700" dirty="0"/>
              <a:t>Chart A</a:t>
            </a:r>
          </a:p>
        </p:txBody>
      </p:sp>
      <p:sp>
        <p:nvSpPr>
          <p:cNvPr id="121" name="Speech Bubble: Rectangle with Corners Rounded 120">
            <a:extLst>
              <a:ext uri="{FF2B5EF4-FFF2-40B4-BE49-F238E27FC236}">
                <a16:creationId xmlns:a16="http://schemas.microsoft.com/office/drawing/2014/main" id="{52DA756E-0E9E-4C37-ABD6-FFD2213AC990}"/>
              </a:ext>
            </a:extLst>
          </p:cNvPr>
          <p:cNvSpPr>
            <a:spLocks noChangeAspect="1"/>
          </p:cNvSpPr>
          <p:nvPr/>
        </p:nvSpPr>
        <p:spPr>
          <a:xfrm>
            <a:off x="4115009" y="1256220"/>
            <a:ext cx="3547238" cy="2784338"/>
          </a:xfrm>
          <a:prstGeom prst="wedgeRoundRectCallout">
            <a:avLst>
              <a:gd name="adj1" fmla="val -12667"/>
              <a:gd name="adj2" fmla="val 49993"/>
              <a:gd name="adj3" fmla="val 16667"/>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
        <p:nvSpPr>
          <p:cNvPr id="136" name="TextBox 135">
            <a:extLst>
              <a:ext uri="{FF2B5EF4-FFF2-40B4-BE49-F238E27FC236}">
                <a16:creationId xmlns:a16="http://schemas.microsoft.com/office/drawing/2014/main" id="{396A07CD-9FE3-4B2B-B252-F7C6904E1BEA}"/>
              </a:ext>
            </a:extLst>
          </p:cNvPr>
          <p:cNvSpPr txBox="1">
            <a:spLocks noChangeAspect="1"/>
          </p:cNvSpPr>
          <p:nvPr/>
        </p:nvSpPr>
        <p:spPr>
          <a:xfrm>
            <a:off x="4120282" y="1546253"/>
            <a:ext cx="1004975" cy="353943"/>
          </a:xfrm>
          <a:prstGeom prst="rect">
            <a:avLst/>
          </a:prstGeom>
          <a:noFill/>
        </p:spPr>
        <p:txBody>
          <a:bodyPr wrap="square" rtlCol="0">
            <a:spAutoFit/>
          </a:bodyPr>
          <a:lstStyle/>
          <a:p>
            <a:pPr algn="ctr"/>
            <a:r>
              <a:rPr lang="en-CA" sz="1700" dirty="0"/>
              <a:t>Chart 1</a:t>
            </a:r>
            <a:endParaRPr sz="1700" dirty="0"/>
          </a:p>
        </p:txBody>
      </p:sp>
      <p:sp>
        <p:nvSpPr>
          <p:cNvPr id="137" name="TextBox 136">
            <a:extLst>
              <a:ext uri="{FF2B5EF4-FFF2-40B4-BE49-F238E27FC236}">
                <a16:creationId xmlns:a16="http://schemas.microsoft.com/office/drawing/2014/main" id="{4366A7A2-F9AE-481A-B71D-31A94ACBE0D1}"/>
              </a:ext>
            </a:extLst>
          </p:cNvPr>
          <p:cNvSpPr txBox="1">
            <a:spLocks noChangeAspect="1"/>
          </p:cNvSpPr>
          <p:nvPr/>
        </p:nvSpPr>
        <p:spPr>
          <a:xfrm>
            <a:off x="4115008" y="2434923"/>
            <a:ext cx="1004975" cy="353943"/>
          </a:xfrm>
          <a:prstGeom prst="rect">
            <a:avLst/>
          </a:prstGeom>
          <a:noFill/>
        </p:spPr>
        <p:txBody>
          <a:bodyPr wrap="square" rtlCol="0">
            <a:spAutoFit/>
          </a:bodyPr>
          <a:lstStyle/>
          <a:p>
            <a:pPr algn="ctr"/>
            <a:r>
              <a:rPr lang="en-CA" sz="1700" dirty="0"/>
              <a:t>Chart 2</a:t>
            </a:r>
            <a:endParaRPr sz="1700" dirty="0"/>
          </a:p>
        </p:txBody>
      </p:sp>
      <p:sp>
        <p:nvSpPr>
          <p:cNvPr id="138" name="TextBox 137">
            <a:extLst>
              <a:ext uri="{FF2B5EF4-FFF2-40B4-BE49-F238E27FC236}">
                <a16:creationId xmlns:a16="http://schemas.microsoft.com/office/drawing/2014/main" id="{270D69F1-F011-479F-942F-52E7D18C85B7}"/>
              </a:ext>
            </a:extLst>
          </p:cNvPr>
          <p:cNvSpPr txBox="1">
            <a:spLocks noChangeAspect="1"/>
          </p:cNvSpPr>
          <p:nvPr/>
        </p:nvSpPr>
        <p:spPr>
          <a:xfrm>
            <a:off x="4115008" y="3333818"/>
            <a:ext cx="1004975" cy="353943"/>
          </a:xfrm>
          <a:prstGeom prst="rect">
            <a:avLst/>
          </a:prstGeom>
          <a:noFill/>
        </p:spPr>
        <p:txBody>
          <a:bodyPr wrap="square" rtlCol="0">
            <a:spAutoFit/>
          </a:bodyPr>
          <a:lstStyle/>
          <a:p>
            <a:pPr algn="ctr"/>
            <a:r>
              <a:rPr lang="en-CA" sz="1700" dirty="0"/>
              <a:t>Chart 3</a:t>
            </a:r>
            <a:endParaRPr sz="1700" dirty="0"/>
          </a:p>
        </p:txBody>
      </p:sp>
      <p:pic>
        <p:nvPicPr>
          <p:cNvPr id="139" name="Picture 138">
            <a:extLst>
              <a:ext uri="{FF2B5EF4-FFF2-40B4-BE49-F238E27FC236}">
                <a16:creationId xmlns:a16="http://schemas.microsoft.com/office/drawing/2014/main" id="{8E024288-0183-4378-9554-A556113825CD}"/>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5118496" y="1612168"/>
            <a:ext cx="381663" cy="190240"/>
          </a:xfrm>
          <a:prstGeom prst="rect">
            <a:avLst/>
          </a:prstGeom>
        </p:spPr>
      </p:pic>
      <p:pic>
        <p:nvPicPr>
          <p:cNvPr id="140" name="Picture 139">
            <a:extLst>
              <a:ext uri="{FF2B5EF4-FFF2-40B4-BE49-F238E27FC236}">
                <a16:creationId xmlns:a16="http://schemas.microsoft.com/office/drawing/2014/main" id="{7EED566F-95DD-4692-9A27-00DE522A87EA}"/>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5123770" y="3399734"/>
            <a:ext cx="381663" cy="190240"/>
          </a:xfrm>
          <a:prstGeom prst="rect">
            <a:avLst/>
          </a:prstGeom>
        </p:spPr>
      </p:pic>
      <p:pic>
        <p:nvPicPr>
          <p:cNvPr id="141" name="Picture 140">
            <a:extLst>
              <a:ext uri="{FF2B5EF4-FFF2-40B4-BE49-F238E27FC236}">
                <a16:creationId xmlns:a16="http://schemas.microsoft.com/office/drawing/2014/main" id="{36442D79-72DC-414D-B818-7B2CE9D0FBFF}"/>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5113223" y="2500839"/>
            <a:ext cx="381663" cy="190240"/>
          </a:xfrm>
          <a:prstGeom prst="rect">
            <a:avLst/>
          </a:prstGeom>
        </p:spPr>
      </p:pic>
      <p:sp>
        <p:nvSpPr>
          <p:cNvPr id="142" name="TextBox 141">
            <a:extLst>
              <a:ext uri="{FF2B5EF4-FFF2-40B4-BE49-F238E27FC236}">
                <a16:creationId xmlns:a16="http://schemas.microsoft.com/office/drawing/2014/main" id="{5DE0AEBE-14F1-4FE5-883C-8C2058EBB623}"/>
              </a:ext>
            </a:extLst>
          </p:cNvPr>
          <p:cNvSpPr txBox="1">
            <a:spLocks noChangeAspect="1"/>
          </p:cNvSpPr>
          <p:nvPr/>
        </p:nvSpPr>
        <p:spPr>
          <a:xfrm>
            <a:off x="5492846" y="1546253"/>
            <a:ext cx="1456176" cy="353943"/>
          </a:xfrm>
          <a:prstGeom prst="rect">
            <a:avLst/>
          </a:prstGeom>
          <a:noFill/>
        </p:spPr>
        <p:txBody>
          <a:bodyPr wrap="square" rtlCol="0">
            <a:spAutoFit/>
          </a:bodyPr>
          <a:lstStyle/>
          <a:p>
            <a:pPr algn="ctr"/>
            <a:r>
              <a:rPr lang="en-CA" sz="1700" dirty="0"/>
              <a:t>Comparison 1</a:t>
            </a:r>
            <a:endParaRPr sz="1700" dirty="0"/>
          </a:p>
        </p:txBody>
      </p:sp>
      <p:sp>
        <p:nvSpPr>
          <p:cNvPr id="143" name="TextBox 142">
            <a:extLst>
              <a:ext uri="{FF2B5EF4-FFF2-40B4-BE49-F238E27FC236}">
                <a16:creationId xmlns:a16="http://schemas.microsoft.com/office/drawing/2014/main" id="{37FA3254-4E13-4114-AB59-FAECCD50CA91}"/>
              </a:ext>
            </a:extLst>
          </p:cNvPr>
          <p:cNvSpPr txBox="1">
            <a:spLocks noChangeAspect="1"/>
          </p:cNvSpPr>
          <p:nvPr/>
        </p:nvSpPr>
        <p:spPr>
          <a:xfrm>
            <a:off x="5470374" y="2434923"/>
            <a:ext cx="1456176" cy="353943"/>
          </a:xfrm>
          <a:prstGeom prst="rect">
            <a:avLst/>
          </a:prstGeom>
          <a:noFill/>
        </p:spPr>
        <p:txBody>
          <a:bodyPr wrap="square" rtlCol="0">
            <a:spAutoFit/>
          </a:bodyPr>
          <a:lstStyle/>
          <a:p>
            <a:pPr algn="ctr"/>
            <a:r>
              <a:rPr lang="en-CA" sz="1700" dirty="0"/>
              <a:t>Comparison 2</a:t>
            </a:r>
          </a:p>
        </p:txBody>
      </p:sp>
      <p:sp>
        <p:nvSpPr>
          <p:cNvPr id="144" name="TextBox 143">
            <a:extLst>
              <a:ext uri="{FF2B5EF4-FFF2-40B4-BE49-F238E27FC236}">
                <a16:creationId xmlns:a16="http://schemas.microsoft.com/office/drawing/2014/main" id="{00E2A343-E596-433D-9774-E8C7BB8B1C01}"/>
              </a:ext>
            </a:extLst>
          </p:cNvPr>
          <p:cNvSpPr txBox="1">
            <a:spLocks noChangeAspect="1"/>
          </p:cNvSpPr>
          <p:nvPr/>
        </p:nvSpPr>
        <p:spPr>
          <a:xfrm>
            <a:off x="5475648" y="3333818"/>
            <a:ext cx="1456176" cy="353943"/>
          </a:xfrm>
          <a:prstGeom prst="rect">
            <a:avLst/>
          </a:prstGeom>
          <a:noFill/>
        </p:spPr>
        <p:txBody>
          <a:bodyPr wrap="square" rtlCol="0">
            <a:spAutoFit/>
          </a:bodyPr>
          <a:lstStyle/>
          <a:p>
            <a:pPr algn="ctr"/>
            <a:r>
              <a:rPr lang="en-CA" sz="1700" dirty="0"/>
              <a:t>Comparison 3</a:t>
            </a:r>
          </a:p>
        </p:txBody>
      </p:sp>
      <p:sp>
        <p:nvSpPr>
          <p:cNvPr id="163" name="TextBox 162">
            <a:extLst>
              <a:ext uri="{FF2B5EF4-FFF2-40B4-BE49-F238E27FC236}">
                <a16:creationId xmlns:a16="http://schemas.microsoft.com/office/drawing/2014/main" id="{107CA067-7DB0-45C4-BBE9-D8AA16BA5DA1}"/>
              </a:ext>
            </a:extLst>
          </p:cNvPr>
          <p:cNvSpPr txBox="1"/>
          <p:nvPr/>
        </p:nvSpPr>
        <p:spPr>
          <a:xfrm>
            <a:off x="4259863" y="4346569"/>
            <a:ext cx="3402384" cy="877163"/>
          </a:xfrm>
          <a:prstGeom prst="rect">
            <a:avLst/>
          </a:prstGeom>
          <a:noFill/>
        </p:spPr>
        <p:txBody>
          <a:bodyPr wrap="square" rtlCol="0">
            <a:spAutoFit/>
          </a:bodyPr>
          <a:lstStyle/>
          <a:p>
            <a:r>
              <a:rPr lang="en-US" sz="1700" dirty="0"/>
              <a:t>Create a mapping between the visualizations shown and the type of take-aways they tend to elicit.</a:t>
            </a:r>
          </a:p>
        </p:txBody>
      </p:sp>
      <p:pic>
        <p:nvPicPr>
          <p:cNvPr id="179" name="Picture 178">
            <a:extLst>
              <a:ext uri="{FF2B5EF4-FFF2-40B4-BE49-F238E27FC236}">
                <a16:creationId xmlns:a16="http://schemas.microsoft.com/office/drawing/2014/main" id="{48DD7172-688E-4A7E-A412-5114C6500820}"/>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3241377" y="2657492"/>
            <a:ext cx="519385" cy="262748"/>
          </a:xfrm>
          <a:prstGeom prst="rect">
            <a:avLst/>
          </a:prstGeom>
        </p:spPr>
      </p:pic>
      <p:grpSp>
        <p:nvGrpSpPr>
          <p:cNvPr id="40" name="Group 39">
            <a:extLst>
              <a:ext uri="{FF2B5EF4-FFF2-40B4-BE49-F238E27FC236}">
                <a16:creationId xmlns:a16="http://schemas.microsoft.com/office/drawing/2014/main" id="{874B061E-41F1-4A83-9AB2-A18287ED405C}"/>
              </a:ext>
            </a:extLst>
          </p:cNvPr>
          <p:cNvGrpSpPr>
            <a:grpSpLocks noChangeAspect="1"/>
          </p:cNvGrpSpPr>
          <p:nvPr/>
        </p:nvGrpSpPr>
        <p:grpSpPr>
          <a:xfrm>
            <a:off x="6925308" y="2398999"/>
            <a:ext cx="492374" cy="516985"/>
            <a:chOff x="9594850" y="2298700"/>
            <a:chExt cx="2044700" cy="2233611"/>
          </a:xfrm>
        </p:grpSpPr>
        <p:pic>
          <p:nvPicPr>
            <p:cNvPr id="41" name="Picture 40">
              <a:extLst>
                <a:ext uri="{FF2B5EF4-FFF2-40B4-BE49-F238E27FC236}">
                  <a16:creationId xmlns:a16="http://schemas.microsoft.com/office/drawing/2014/main" id="{9D422878-377F-4301-B850-6D7318D497EE}"/>
                </a:ext>
              </a:extLst>
            </p:cNvPr>
            <p:cNvPicPr>
              <a:picLocks noChangeAspect="1"/>
            </p:cNvPicPr>
            <p:nvPr/>
          </p:nvPicPr>
          <p:blipFill>
            <a:blip r:embed="rId6">
              <a:clrChange>
                <a:clrFrom>
                  <a:srgbClr val="FAFAFA"/>
                </a:clrFrom>
                <a:clrTo>
                  <a:srgbClr val="FAFAFA">
                    <a:alpha val="0"/>
                  </a:srgbClr>
                </a:clrTo>
              </a:clrChange>
            </a:blip>
            <a:stretch>
              <a:fillRect/>
            </a:stretch>
          </p:blipFill>
          <p:spPr>
            <a:xfrm>
              <a:off x="9594850" y="2298700"/>
              <a:ext cx="2044700" cy="1943100"/>
            </a:xfrm>
            <a:prstGeom prst="rect">
              <a:avLst/>
            </a:prstGeom>
          </p:spPr>
        </p:pic>
        <p:pic>
          <p:nvPicPr>
            <p:cNvPr id="42" name="Picture 41">
              <a:extLst>
                <a:ext uri="{FF2B5EF4-FFF2-40B4-BE49-F238E27FC236}">
                  <a16:creationId xmlns:a16="http://schemas.microsoft.com/office/drawing/2014/main" id="{94D2F31D-70D8-4009-B0BF-6E510810930A}"/>
                </a:ext>
              </a:extLst>
            </p:cNvPr>
            <p:cNvPicPr>
              <a:picLocks noChangeAspect="1"/>
            </p:cNvPicPr>
            <p:nvPr/>
          </p:nvPicPr>
          <p:blipFill>
            <a:blip r:embed="rId7">
              <a:clrChange>
                <a:clrFrom>
                  <a:srgbClr val="FAFAFA"/>
                </a:clrFrom>
                <a:clrTo>
                  <a:srgbClr val="FAFAFA">
                    <a:alpha val="0"/>
                  </a:srgbClr>
                </a:clrTo>
              </a:clrChange>
            </a:blip>
            <a:stretch>
              <a:fillRect/>
            </a:stretch>
          </p:blipFill>
          <p:spPr>
            <a:xfrm>
              <a:off x="10091933" y="3227386"/>
              <a:ext cx="1136261" cy="1304925"/>
            </a:xfrm>
            <a:prstGeom prst="rect">
              <a:avLst/>
            </a:prstGeom>
          </p:spPr>
        </p:pic>
      </p:grpSp>
      <p:pic>
        <p:nvPicPr>
          <p:cNvPr id="43" name="Picture 42">
            <a:extLst>
              <a:ext uri="{FF2B5EF4-FFF2-40B4-BE49-F238E27FC236}">
                <a16:creationId xmlns:a16="http://schemas.microsoft.com/office/drawing/2014/main" id="{45CAF0E0-1BFE-4CEF-A498-2596DDC68F26}"/>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925308" y="1537830"/>
            <a:ext cx="525687" cy="500916"/>
          </a:xfrm>
          <a:prstGeom prst="rect">
            <a:avLst/>
          </a:prstGeom>
        </p:spPr>
      </p:pic>
      <p:pic>
        <p:nvPicPr>
          <p:cNvPr id="44" name="Picture 43">
            <a:extLst>
              <a:ext uri="{FF2B5EF4-FFF2-40B4-BE49-F238E27FC236}">
                <a16:creationId xmlns:a16="http://schemas.microsoft.com/office/drawing/2014/main" id="{F090945D-5496-47B8-9E49-5B94DF00967B}"/>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6945807" y="3282679"/>
            <a:ext cx="451375" cy="498164"/>
          </a:xfrm>
          <a:prstGeom prst="rect">
            <a:avLst/>
          </a:prstGeom>
        </p:spPr>
      </p:pic>
    </p:spTree>
    <p:extLst>
      <p:ext uri="{BB962C8B-B14F-4D97-AF65-F5344CB8AC3E}">
        <p14:creationId xmlns:p14="http://schemas.microsoft.com/office/powerpoint/2010/main" val="366617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21" grpId="0" animBg="1"/>
      <p:bldP spid="136" grpId="0"/>
      <p:bldP spid="137" grpId="0"/>
      <p:bldP spid="138" grpId="0"/>
      <p:bldP spid="142" grpId="0"/>
      <p:bldP spid="143" grpId="0"/>
      <p:bldP spid="144" grpId="0"/>
      <p:bldP spid="16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a:extLst>
              <a:ext uri="{FF2B5EF4-FFF2-40B4-BE49-F238E27FC236}">
                <a16:creationId xmlns:a16="http://schemas.microsoft.com/office/drawing/2014/main" id="{19499702-6F6F-42E5-AA35-319279912192}"/>
              </a:ext>
            </a:extLst>
          </p:cNvPr>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a:off x="518658" y="3201114"/>
            <a:ext cx="389151" cy="661295"/>
          </a:xfrm>
          <a:prstGeom prst="rect">
            <a:avLst/>
          </a:prstGeom>
        </p:spPr>
      </p:pic>
      <p:sp>
        <p:nvSpPr>
          <p:cNvPr id="109" name="Rectangular Callout 117">
            <a:extLst>
              <a:ext uri="{FF2B5EF4-FFF2-40B4-BE49-F238E27FC236}">
                <a16:creationId xmlns:a16="http://schemas.microsoft.com/office/drawing/2014/main" id="{0A1A206C-9C53-482C-9F91-7BC95EB642D7}"/>
              </a:ext>
            </a:extLst>
          </p:cNvPr>
          <p:cNvSpPr/>
          <p:nvPr/>
        </p:nvSpPr>
        <p:spPr>
          <a:xfrm>
            <a:off x="907809" y="2892780"/>
            <a:ext cx="1786082" cy="350910"/>
          </a:xfrm>
          <a:prstGeom prst="wedgeRectCallout">
            <a:avLst>
              <a:gd name="adj1" fmla="val -55390"/>
              <a:gd name="adj2" fmla="val 4535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My conclusion is …</a:t>
            </a:r>
            <a:endParaRPr sz="1600" dirty="0">
              <a:solidFill>
                <a:schemeClr val="tx1"/>
              </a:solidFill>
            </a:endParaRPr>
          </a:p>
        </p:txBody>
      </p:sp>
      <p:pic>
        <p:nvPicPr>
          <p:cNvPr id="110" name="Picture 109">
            <a:extLst>
              <a:ext uri="{FF2B5EF4-FFF2-40B4-BE49-F238E27FC236}">
                <a16:creationId xmlns:a16="http://schemas.microsoft.com/office/drawing/2014/main" id="{355F62BD-B976-4B74-B241-75A2F45745F6}"/>
              </a:ext>
            </a:extLst>
          </p:cNvPr>
          <p:cNvPicPr>
            <a:picLocks noChangeAspect="1"/>
          </p:cNvPicPr>
          <p:nvPr/>
        </p:nvPicPr>
        <p:blipFill>
          <a:blip r:embed="rId4"/>
          <a:stretch>
            <a:fillRect/>
          </a:stretch>
        </p:blipFill>
        <p:spPr>
          <a:xfrm>
            <a:off x="588948" y="1816804"/>
            <a:ext cx="2145326" cy="1053160"/>
          </a:xfrm>
          <a:prstGeom prst="rect">
            <a:avLst/>
          </a:prstGeom>
        </p:spPr>
      </p:pic>
      <p:sp>
        <p:nvSpPr>
          <p:cNvPr id="114" name="TextBox 113">
            <a:extLst>
              <a:ext uri="{FF2B5EF4-FFF2-40B4-BE49-F238E27FC236}">
                <a16:creationId xmlns:a16="http://schemas.microsoft.com/office/drawing/2014/main" id="{CE140EC1-4312-425A-843D-252874D03D7C}"/>
              </a:ext>
            </a:extLst>
          </p:cNvPr>
          <p:cNvSpPr txBox="1"/>
          <p:nvPr/>
        </p:nvSpPr>
        <p:spPr>
          <a:xfrm>
            <a:off x="96870" y="4346569"/>
            <a:ext cx="3520815" cy="877163"/>
          </a:xfrm>
          <a:prstGeom prst="rect">
            <a:avLst/>
          </a:prstGeom>
          <a:noFill/>
        </p:spPr>
        <p:txBody>
          <a:bodyPr wrap="square" rtlCol="0">
            <a:spAutoFit/>
          </a:bodyPr>
          <a:lstStyle/>
          <a:p>
            <a:r>
              <a:rPr lang="en-US" sz="1700" dirty="0"/>
              <a:t>Show people visualizations and ask them to write sentences describing their take-aways.</a:t>
            </a:r>
          </a:p>
        </p:txBody>
      </p:sp>
      <p:sp>
        <p:nvSpPr>
          <p:cNvPr id="118" name="TextBox 117">
            <a:extLst>
              <a:ext uri="{FF2B5EF4-FFF2-40B4-BE49-F238E27FC236}">
                <a16:creationId xmlns:a16="http://schemas.microsoft.com/office/drawing/2014/main" id="{FC5E9536-7574-4996-9781-E972D903B787}"/>
              </a:ext>
            </a:extLst>
          </p:cNvPr>
          <p:cNvSpPr txBox="1"/>
          <p:nvPr/>
        </p:nvSpPr>
        <p:spPr>
          <a:xfrm>
            <a:off x="5084970" y="2436442"/>
            <a:ext cx="618977" cy="255435"/>
          </a:xfrm>
          <a:prstGeom prst="rect">
            <a:avLst/>
          </a:prstGeom>
          <a:noFill/>
        </p:spPr>
        <p:txBody>
          <a:bodyPr wrap="square" rtlCol="0">
            <a:spAutoFit/>
          </a:bodyPr>
          <a:lstStyle/>
          <a:p>
            <a:r>
              <a:rPr lang="en-US" sz="1700" dirty="0"/>
              <a:t>Chart A</a:t>
            </a:r>
          </a:p>
        </p:txBody>
      </p:sp>
      <p:sp>
        <p:nvSpPr>
          <p:cNvPr id="121" name="Speech Bubble: Rectangle with Corners Rounded 120">
            <a:extLst>
              <a:ext uri="{FF2B5EF4-FFF2-40B4-BE49-F238E27FC236}">
                <a16:creationId xmlns:a16="http://schemas.microsoft.com/office/drawing/2014/main" id="{52DA756E-0E9E-4C37-ABD6-FFD2213AC990}"/>
              </a:ext>
            </a:extLst>
          </p:cNvPr>
          <p:cNvSpPr>
            <a:spLocks noChangeAspect="1"/>
          </p:cNvSpPr>
          <p:nvPr/>
        </p:nvSpPr>
        <p:spPr>
          <a:xfrm>
            <a:off x="4115009" y="1256220"/>
            <a:ext cx="3547238" cy="2784338"/>
          </a:xfrm>
          <a:prstGeom prst="wedgeRoundRectCallout">
            <a:avLst>
              <a:gd name="adj1" fmla="val -12667"/>
              <a:gd name="adj2" fmla="val 49993"/>
              <a:gd name="adj3" fmla="val 16667"/>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
        <p:nvSpPr>
          <p:cNvPr id="136" name="TextBox 135">
            <a:extLst>
              <a:ext uri="{FF2B5EF4-FFF2-40B4-BE49-F238E27FC236}">
                <a16:creationId xmlns:a16="http://schemas.microsoft.com/office/drawing/2014/main" id="{396A07CD-9FE3-4B2B-B252-F7C6904E1BEA}"/>
              </a:ext>
            </a:extLst>
          </p:cNvPr>
          <p:cNvSpPr txBox="1">
            <a:spLocks noChangeAspect="1"/>
          </p:cNvSpPr>
          <p:nvPr/>
        </p:nvSpPr>
        <p:spPr>
          <a:xfrm>
            <a:off x="4120282" y="1546253"/>
            <a:ext cx="1004975" cy="353943"/>
          </a:xfrm>
          <a:prstGeom prst="rect">
            <a:avLst/>
          </a:prstGeom>
          <a:noFill/>
        </p:spPr>
        <p:txBody>
          <a:bodyPr wrap="square" rtlCol="0">
            <a:spAutoFit/>
          </a:bodyPr>
          <a:lstStyle/>
          <a:p>
            <a:pPr algn="ctr"/>
            <a:r>
              <a:rPr lang="en-CA" sz="1700" dirty="0"/>
              <a:t>Chart 1</a:t>
            </a:r>
            <a:endParaRPr sz="1700" dirty="0"/>
          </a:p>
        </p:txBody>
      </p:sp>
      <p:sp>
        <p:nvSpPr>
          <p:cNvPr id="137" name="TextBox 136">
            <a:extLst>
              <a:ext uri="{FF2B5EF4-FFF2-40B4-BE49-F238E27FC236}">
                <a16:creationId xmlns:a16="http://schemas.microsoft.com/office/drawing/2014/main" id="{4366A7A2-F9AE-481A-B71D-31A94ACBE0D1}"/>
              </a:ext>
            </a:extLst>
          </p:cNvPr>
          <p:cNvSpPr txBox="1">
            <a:spLocks noChangeAspect="1"/>
          </p:cNvSpPr>
          <p:nvPr/>
        </p:nvSpPr>
        <p:spPr>
          <a:xfrm>
            <a:off x="4115008" y="2434923"/>
            <a:ext cx="1004975" cy="353943"/>
          </a:xfrm>
          <a:prstGeom prst="rect">
            <a:avLst/>
          </a:prstGeom>
          <a:noFill/>
        </p:spPr>
        <p:txBody>
          <a:bodyPr wrap="square" rtlCol="0">
            <a:spAutoFit/>
          </a:bodyPr>
          <a:lstStyle/>
          <a:p>
            <a:pPr algn="ctr"/>
            <a:r>
              <a:rPr lang="en-CA" sz="1700" dirty="0"/>
              <a:t>Chart 2</a:t>
            </a:r>
            <a:endParaRPr sz="1700" dirty="0"/>
          </a:p>
        </p:txBody>
      </p:sp>
      <p:sp>
        <p:nvSpPr>
          <p:cNvPr id="138" name="TextBox 137">
            <a:extLst>
              <a:ext uri="{FF2B5EF4-FFF2-40B4-BE49-F238E27FC236}">
                <a16:creationId xmlns:a16="http://schemas.microsoft.com/office/drawing/2014/main" id="{270D69F1-F011-479F-942F-52E7D18C85B7}"/>
              </a:ext>
            </a:extLst>
          </p:cNvPr>
          <p:cNvSpPr txBox="1">
            <a:spLocks noChangeAspect="1"/>
          </p:cNvSpPr>
          <p:nvPr/>
        </p:nvSpPr>
        <p:spPr>
          <a:xfrm>
            <a:off x="4115008" y="3333818"/>
            <a:ext cx="1004975" cy="353943"/>
          </a:xfrm>
          <a:prstGeom prst="rect">
            <a:avLst/>
          </a:prstGeom>
          <a:noFill/>
        </p:spPr>
        <p:txBody>
          <a:bodyPr wrap="square" rtlCol="0">
            <a:spAutoFit/>
          </a:bodyPr>
          <a:lstStyle/>
          <a:p>
            <a:pPr algn="ctr"/>
            <a:r>
              <a:rPr lang="en-CA" sz="1700" dirty="0"/>
              <a:t>Chart 3</a:t>
            </a:r>
            <a:endParaRPr sz="1700" dirty="0"/>
          </a:p>
        </p:txBody>
      </p:sp>
      <p:pic>
        <p:nvPicPr>
          <p:cNvPr id="139" name="Picture 138">
            <a:extLst>
              <a:ext uri="{FF2B5EF4-FFF2-40B4-BE49-F238E27FC236}">
                <a16:creationId xmlns:a16="http://schemas.microsoft.com/office/drawing/2014/main" id="{8E024288-0183-4378-9554-A556113825CD}"/>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5118496" y="1612168"/>
            <a:ext cx="381663" cy="190240"/>
          </a:xfrm>
          <a:prstGeom prst="rect">
            <a:avLst/>
          </a:prstGeom>
        </p:spPr>
      </p:pic>
      <p:pic>
        <p:nvPicPr>
          <p:cNvPr id="140" name="Picture 139">
            <a:extLst>
              <a:ext uri="{FF2B5EF4-FFF2-40B4-BE49-F238E27FC236}">
                <a16:creationId xmlns:a16="http://schemas.microsoft.com/office/drawing/2014/main" id="{7EED566F-95DD-4692-9A27-00DE522A87EA}"/>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5123770" y="3399734"/>
            <a:ext cx="381663" cy="190240"/>
          </a:xfrm>
          <a:prstGeom prst="rect">
            <a:avLst/>
          </a:prstGeom>
        </p:spPr>
      </p:pic>
      <p:pic>
        <p:nvPicPr>
          <p:cNvPr id="141" name="Picture 140">
            <a:extLst>
              <a:ext uri="{FF2B5EF4-FFF2-40B4-BE49-F238E27FC236}">
                <a16:creationId xmlns:a16="http://schemas.microsoft.com/office/drawing/2014/main" id="{36442D79-72DC-414D-B818-7B2CE9D0FBFF}"/>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5113223" y="2500839"/>
            <a:ext cx="381663" cy="190240"/>
          </a:xfrm>
          <a:prstGeom prst="rect">
            <a:avLst/>
          </a:prstGeom>
        </p:spPr>
      </p:pic>
      <p:sp>
        <p:nvSpPr>
          <p:cNvPr id="142" name="TextBox 141">
            <a:extLst>
              <a:ext uri="{FF2B5EF4-FFF2-40B4-BE49-F238E27FC236}">
                <a16:creationId xmlns:a16="http://schemas.microsoft.com/office/drawing/2014/main" id="{5DE0AEBE-14F1-4FE5-883C-8C2058EBB623}"/>
              </a:ext>
            </a:extLst>
          </p:cNvPr>
          <p:cNvSpPr txBox="1">
            <a:spLocks noChangeAspect="1"/>
          </p:cNvSpPr>
          <p:nvPr/>
        </p:nvSpPr>
        <p:spPr>
          <a:xfrm>
            <a:off x="5492846" y="1546253"/>
            <a:ext cx="1456176" cy="353943"/>
          </a:xfrm>
          <a:prstGeom prst="rect">
            <a:avLst/>
          </a:prstGeom>
          <a:noFill/>
        </p:spPr>
        <p:txBody>
          <a:bodyPr wrap="square" rtlCol="0">
            <a:spAutoFit/>
          </a:bodyPr>
          <a:lstStyle/>
          <a:p>
            <a:pPr algn="ctr"/>
            <a:r>
              <a:rPr lang="en-CA" sz="1700" dirty="0"/>
              <a:t>Comparison 1</a:t>
            </a:r>
            <a:endParaRPr sz="1700" dirty="0"/>
          </a:p>
        </p:txBody>
      </p:sp>
      <p:sp>
        <p:nvSpPr>
          <p:cNvPr id="143" name="TextBox 142">
            <a:extLst>
              <a:ext uri="{FF2B5EF4-FFF2-40B4-BE49-F238E27FC236}">
                <a16:creationId xmlns:a16="http://schemas.microsoft.com/office/drawing/2014/main" id="{37FA3254-4E13-4114-AB59-FAECCD50CA91}"/>
              </a:ext>
            </a:extLst>
          </p:cNvPr>
          <p:cNvSpPr txBox="1">
            <a:spLocks noChangeAspect="1"/>
          </p:cNvSpPr>
          <p:nvPr/>
        </p:nvSpPr>
        <p:spPr>
          <a:xfrm>
            <a:off x="5470374" y="2434923"/>
            <a:ext cx="1456176" cy="353943"/>
          </a:xfrm>
          <a:prstGeom prst="rect">
            <a:avLst/>
          </a:prstGeom>
          <a:noFill/>
        </p:spPr>
        <p:txBody>
          <a:bodyPr wrap="square" rtlCol="0">
            <a:spAutoFit/>
          </a:bodyPr>
          <a:lstStyle/>
          <a:p>
            <a:pPr algn="ctr"/>
            <a:r>
              <a:rPr lang="en-CA" sz="1700" dirty="0"/>
              <a:t>Comparison 2</a:t>
            </a:r>
          </a:p>
        </p:txBody>
      </p:sp>
      <p:sp>
        <p:nvSpPr>
          <p:cNvPr id="144" name="TextBox 143">
            <a:extLst>
              <a:ext uri="{FF2B5EF4-FFF2-40B4-BE49-F238E27FC236}">
                <a16:creationId xmlns:a16="http://schemas.microsoft.com/office/drawing/2014/main" id="{00E2A343-E596-433D-9774-E8C7BB8B1C01}"/>
              </a:ext>
            </a:extLst>
          </p:cNvPr>
          <p:cNvSpPr txBox="1">
            <a:spLocks noChangeAspect="1"/>
          </p:cNvSpPr>
          <p:nvPr/>
        </p:nvSpPr>
        <p:spPr>
          <a:xfrm>
            <a:off x="5475648" y="3333818"/>
            <a:ext cx="1456176" cy="353943"/>
          </a:xfrm>
          <a:prstGeom prst="rect">
            <a:avLst/>
          </a:prstGeom>
          <a:noFill/>
        </p:spPr>
        <p:txBody>
          <a:bodyPr wrap="square" rtlCol="0">
            <a:spAutoFit/>
          </a:bodyPr>
          <a:lstStyle/>
          <a:p>
            <a:pPr algn="ctr"/>
            <a:r>
              <a:rPr lang="en-CA" sz="1700" dirty="0"/>
              <a:t>Comparison 3</a:t>
            </a:r>
          </a:p>
        </p:txBody>
      </p:sp>
      <p:sp>
        <p:nvSpPr>
          <p:cNvPr id="163" name="TextBox 162">
            <a:extLst>
              <a:ext uri="{FF2B5EF4-FFF2-40B4-BE49-F238E27FC236}">
                <a16:creationId xmlns:a16="http://schemas.microsoft.com/office/drawing/2014/main" id="{107CA067-7DB0-45C4-BBE9-D8AA16BA5DA1}"/>
              </a:ext>
            </a:extLst>
          </p:cNvPr>
          <p:cNvSpPr txBox="1"/>
          <p:nvPr/>
        </p:nvSpPr>
        <p:spPr>
          <a:xfrm>
            <a:off x="4259863" y="4346569"/>
            <a:ext cx="3402384" cy="877163"/>
          </a:xfrm>
          <a:prstGeom prst="rect">
            <a:avLst/>
          </a:prstGeom>
          <a:noFill/>
        </p:spPr>
        <p:txBody>
          <a:bodyPr wrap="square" rtlCol="0">
            <a:spAutoFit/>
          </a:bodyPr>
          <a:lstStyle/>
          <a:p>
            <a:r>
              <a:rPr lang="en-US" sz="1700" dirty="0"/>
              <a:t>Create a mapping between the visualizations shown and the type of take-aways they tend to elicit.</a:t>
            </a:r>
          </a:p>
        </p:txBody>
      </p:sp>
      <p:sp>
        <p:nvSpPr>
          <p:cNvPr id="164" name="TextBox 163">
            <a:extLst>
              <a:ext uri="{FF2B5EF4-FFF2-40B4-BE49-F238E27FC236}">
                <a16:creationId xmlns:a16="http://schemas.microsoft.com/office/drawing/2014/main" id="{C78E7828-C774-4B7F-8788-F566840DEA07}"/>
              </a:ext>
            </a:extLst>
          </p:cNvPr>
          <p:cNvSpPr txBox="1"/>
          <p:nvPr/>
        </p:nvSpPr>
        <p:spPr>
          <a:xfrm>
            <a:off x="8401296" y="4346569"/>
            <a:ext cx="3668434" cy="877163"/>
          </a:xfrm>
          <a:prstGeom prst="rect">
            <a:avLst/>
          </a:prstGeom>
          <a:noFill/>
        </p:spPr>
        <p:txBody>
          <a:bodyPr wrap="square" rtlCol="0">
            <a:spAutoFit/>
          </a:bodyPr>
          <a:lstStyle/>
          <a:p>
            <a:r>
              <a:rPr lang="en-US" sz="1700" dirty="0"/>
              <a:t>Generate guidelines to recommend the visualization that best aligns with user goals.</a:t>
            </a:r>
          </a:p>
        </p:txBody>
      </p:sp>
      <p:grpSp>
        <p:nvGrpSpPr>
          <p:cNvPr id="180" name="Group 179">
            <a:extLst>
              <a:ext uri="{FF2B5EF4-FFF2-40B4-BE49-F238E27FC236}">
                <a16:creationId xmlns:a16="http://schemas.microsoft.com/office/drawing/2014/main" id="{CAD5B2E9-D57F-456D-97E9-FF04926BE708}"/>
              </a:ext>
            </a:extLst>
          </p:cNvPr>
          <p:cNvGrpSpPr/>
          <p:nvPr/>
        </p:nvGrpSpPr>
        <p:grpSpPr>
          <a:xfrm>
            <a:off x="8660461" y="1654945"/>
            <a:ext cx="2908300" cy="2050360"/>
            <a:chOff x="8661400" y="1990198"/>
            <a:chExt cx="2908300" cy="2050360"/>
          </a:xfrm>
        </p:grpSpPr>
        <p:sp>
          <p:nvSpPr>
            <p:cNvPr id="166" name="Rectangle 165">
              <a:extLst>
                <a:ext uri="{FF2B5EF4-FFF2-40B4-BE49-F238E27FC236}">
                  <a16:creationId xmlns:a16="http://schemas.microsoft.com/office/drawing/2014/main" id="{C089ED43-6724-423D-B8E5-ED9DE6822151}"/>
                </a:ext>
              </a:extLst>
            </p:cNvPr>
            <p:cNvSpPr/>
            <p:nvPr/>
          </p:nvSpPr>
          <p:spPr>
            <a:xfrm>
              <a:off x="8661400" y="1990200"/>
              <a:ext cx="2908300" cy="205035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5183F581-1C2A-4A7D-9923-33ECE165CACD}"/>
                </a:ext>
              </a:extLst>
            </p:cNvPr>
            <p:cNvSpPr/>
            <p:nvPr/>
          </p:nvSpPr>
          <p:spPr>
            <a:xfrm>
              <a:off x="8661400" y="2434923"/>
              <a:ext cx="2908300" cy="151477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a:extLst>
                <a:ext uri="{FF2B5EF4-FFF2-40B4-BE49-F238E27FC236}">
                  <a16:creationId xmlns:a16="http://schemas.microsoft.com/office/drawing/2014/main" id="{F35BAE64-3F5C-4247-81F4-1782033EE122}"/>
                </a:ext>
              </a:extLst>
            </p:cNvPr>
            <p:cNvPicPr>
              <a:picLocks noChangeAspect="1"/>
            </p:cNvPicPr>
            <p:nvPr/>
          </p:nvPicPr>
          <p:blipFill>
            <a:blip r:embed="rId4"/>
            <a:stretch>
              <a:fillRect/>
            </a:stretch>
          </p:blipFill>
          <p:spPr>
            <a:xfrm>
              <a:off x="9534578" y="2879563"/>
              <a:ext cx="1638354" cy="804283"/>
            </a:xfrm>
            <a:prstGeom prst="rect">
              <a:avLst/>
            </a:prstGeom>
          </p:spPr>
        </p:pic>
        <p:sp>
          <p:nvSpPr>
            <p:cNvPr id="169" name="Rectangle 168">
              <a:extLst>
                <a:ext uri="{FF2B5EF4-FFF2-40B4-BE49-F238E27FC236}">
                  <a16:creationId xmlns:a16="http://schemas.microsoft.com/office/drawing/2014/main" id="{0668512F-8FE9-485F-991D-1DF157C8C6C4}"/>
                </a:ext>
              </a:extLst>
            </p:cNvPr>
            <p:cNvSpPr/>
            <p:nvPr/>
          </p:nvSpPr>
          <p:spPr>
            <a:xfrm>
              <a:off x="8665987" y="1990201"/>
              <a:ext cx="559692" cy="195950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Picture 169">
              <a:extLst>
                <a:ext uri="{FF2B5EF4-FFF2-40B4-BE49-F238E27FC236}">
                  <a16:creationId xmlns:a16="http://schemas.microsoft.com/office/drawing/2014/main" id="{AAAC3AEE-E75A-439B-A9ED-CFC0C3C7FBB3}"/>
                </a:ext>
              </a:extLst>
            </p:cNvPr>
            <p:cNvPicPr>
              <a:picLocks noChangeAspect="1"/>
            </p:cNvPicPr>
            <p:nvPr/>
          </p:nvPicPr>
          <p:blipFill rotWithShape="1">
            <a:blip r:embed="rId6"/>
            <a:srcRect t="1" r="84719" b="-1102"/>
            <a:stretch/>
          </p:blipFill>
          <p:spPr>
            <a:xfrm>
              <a:off x="8710052" y="2045936"/>
              <a:ext cx="461740" cy="1514777"/>
            </a:xfrm>
            <a:prstGeom prst="rect">
              <a:avLst/>
            </a:prstGeom>
          </p:spPr>
        </p:pic>
        <p:sp>
          <p:nvSpPr>
            <p:cNvPr id="174" name="Rectangle 173">
              <a:extLst>
                <a:ext uri="{FF2B5EF4-FFF2-40B4-BE49-F238E27FC236}">
                  <a16:creationId xmlns:a16="http://schemas.microsoft.com/office/drawing/2014/main" id="{3E404E0E-3D9B-483E-B400-86048752CD6F}"/>
                </a:ext>
              </a:extLst>
            </p:cNvPr>
            <p:cNvSpPr/>
            <p:nvPr/>
          </p:nvSpPr>
          <p:spPr>
            <a:xfrm>
              <a:off x="9269744" y="2194072"/>
              <a:ext cx="2188832" cy="182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707020F2-5D82-4E3F-B0FB-326391955275}"/>
                </a:ext>
              </a:extLst>
            </p:cNvPr>
            <p:cNvSpPr txBox="1">
              <a:spLocks noChangeAspect="1"/>
            </p:cNvSpPr>
            <p:nvPr/>
          </p:nvSpPr>
          <p:spPr>
            <a:xfrm>
              <a:off x="9225679" y="2167987"/>
              <a:ext cx="2152650" cy="230832"/>
            </a:xfrm>
            <a:prstGeom prst="rect">
              <a:avLst/>
            </a:prstGeom>
            <a:noFill/>
            <a:ln>
              <a:noFill/>
            </a:ln>
          </p:spPr>
          <p:txBody>
            <a:bodyPr wrap="square" rtlCol="0">
              <a:spAutoFit/>
            </a:bodyPr>
            <a:lstStyle/>
            <a:p>
              <a:r>
                <a:rPr lang="en-CA" sz="900" dirty="0"/>
                <a:t>Show me how 1 compares to 2 and 3</a:t>
              </a:r>
            </a:p>
          </p:txBody>
        </p:sp>
        <p:pic>
          <p:nvPicPr>
            <p:cNvPr id="176" name="Picture 175">
              <a:extLst>
                <a:ext uri="{FF2B5EF4-FFF2-40B4-BE49-F238E27FC236}">
                  <a16:creationId xmlns:a16="http://schemas.microsoft.com/office/drawing/2014/main" id="{08032D54-237B-45FE-B9AE-F84233B8E5C0}"/>
                </a:ext>
              </a:extLst>
            </p:cNvPr>
            <p:cNvPicPr>
              <a:picLocks noChangeAspect="1"/>
            </p:cNvPicPr>
            <p:nvPr/>
          </p:nvPicPr>
          <p:blipFill>
            <a:blip r:embed="rId7">
              <a:clrChange>
                <a:clrFrom>
                  <a:srgbClr val="FAFAFA"/>
                </a:clrFrom>
                <a:clrTo>
                  <a:srgbClr val="FAFAFA">
                    <a:alpha val="0"/>
                  </a:srgbClr>
                </a:clrTo>
              </a:clrChange>
            </a:blip>
            <a:stretch>
              <a:fillRect/>
            </a:stretch>
          </p:blipFill>
          <p:spPr>
            <a:xfrm>
              <a:off x="11017274" y="2216034"/>
              <a:ext cx="74590" cy="126139"/>
            </a:xfrm>
            <a:prstGeom prst="rect">
              <a:avLst/>
            </a:prstGeom>
          </p:spPr>
        </p:pic>
        <p:sp>
          <p:nvSpPr>
            <p:cNvPr id="177" name="Rectangle 176">
              <a:extLst>
                <a:ext uri="{FF2B5EF4-FFF2-40B4-BE49-F238E27FC236}">
                  <a16:creationId xmlns:a16="http://schemas.microsoft.com/office/drawing/2014/main" id="{FDE4FB06-932F-42C0-BC38-E3361B765DBB}"/>
                </a:ext>
              </a:extLst>
            </p:cNvPr>
            <p:cNvSpPr/>
            <p:nvPr/>
          </p:nvSpPr>
          <p:spPr>
            <a:xfrm>
              <a:off x="9225678" y="1990198"/>
              <a:ext cx="2344021" cy="13497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9" name="Picture 178">
            <a:extLst>
              <a:ext uri="{FF2B5EF4-FFF2-40B4-BE49-F238E27FC236}">
                <a16:creationId xmlns:a16="http://schemas.microsoft.com/office/drawing/2014/main" id="{48DD7172-688E-4A7E-A412-5114C6500820}"/>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3241377" y="2657492"/>
            <a:ext cx="519385" cy="262748"/>
          </a:xfrm>
          <a:prstGeom prst="rect">
            <a:avLst/>
          </a:prstGeom>
        </p:spPr>
      </p:pic>
      <p:pic>
        <p:nvPicPr>
          <p:cNvPr id="181" name="Picture 180">
            <a:extLst>
              <a:ext uri="{FF2B5EF4-FFF2-40B4-BE49-F238E27FC236}">
                <a16:creationId xmlns:a16="http://schemas.microsoft.com/office/drawing/2014/main" id="{4DB2BCA7-FBA2-4A8E-9C8E-CE5F3130C7BD}"/>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7894734" y="2634698"/>
            <a:ext cx="519385" cy="262748"/>
          </a:xfrm>
          <a:prstGeom prst="rect">
            <a:avLst/>
          </a:prstGeom>
        </p:spPr>
      </p:pic>
      <p:grpSp>
        <p:nvGrpSpPr>
          <p:cNvPr id="40" name="Group 39">
            <a:extLst>
              <a:ext uri="{FF2B5EF4-FFF2-40B4-BE49-F238E27FC236}">
                <a16:creationId xmlns:a16="http://schemas.microsoft.com/office/drawing/2014/main" id="{874B061E-41F1-4A83-9AB2-A18287ED405C}"/>
              </a:ext>
            </a:extLst>
          </p:cNvPr>
          <p:cNvGrpSpPr>
            <a:grpSpLocks noChangeAspect="1"/>
          </p:cNvGrpSpPr>
          <p:nvPr/>
        </p:nvGrpSpPr>
        <p:grpSpPr>
          <a:xfrm>
            <a:off x="6925308" y="2398999"/>
            <a:ext cx="492374" cy="516985"/>
            <a:chOff x="9594850" y="2298700"/>
            <a:chExt cx="2044700" cy="2233611"/>
          </a:xfrm>
        </p:grpSpPr>
        <p:pic>
          <p:nvPicPr>
            <p:cNvPr id="41" name="Picture 40">
              <a:extLst>
                <a:ext uri="{FF2B5EF4-FFF2-40B4-BE49-F238E27FC236}">
                  <a16:creationId xmlns:a16="http://schemas.microsoft.com/office/drawing/2014/main" id="{9D422878-377F-4301-B850-6D7318D497EE}"/>
                </a:ext>
              </a:extLst>
            </p:cNvPr>
            <p:cNvPicPr>
              <a:picLocks noChangeAspect="1"/>
            </p:cNvPicPr>
            <p:nvPr/>
          </p:nvPicPr>
          <p:blipFill>
            <a:blip r:embed="rId8">
              <a:clrChange>
                <a:clrFrom>
                  <a:srgbClr val="FAFAFA"/>
                </a:clrFrom>
                <a:clrTo>
                  <a:srgbClr val="FAFAFA">
                    <a:alpha val="0"/>
                  </a:srgbClr>
                </a:clrTo>
              </a:clrChange>
            </a:blip>
            <a:stretch>
              <a:fillRect/>
            </a:stretch>
          </p:blipFill>
          <p:spPr>
            <a:xfrm>
              <a:off x="9594850" y="2298700"/>
              <a:ext cx="2044700" cy="1943100"/>
            </a:xfrm>
            <a:prstGeom prst="rect">
              <a:avLst/>
            </a:prstGeom>
          </p:spPr>
        </p:pic>
        <p:pic>
          <p:nvPicPr>
            <p:cNvPr id="42" name="Picture 41">
              <a:extLst>
                <a:ext uri="{FF2B5EF4-FFF2-40B4-BE49-F238E27FC236}">
                  <a16:creationId xmlns:a16="http://schemas.microsoft.com/office/drawing/2014/main" id="{94D2F31D-70D8-4009-B0BF-6E510810930A}"/>
                </a:ext>
              </a:extLst>
            </p:cNvPr>
            <p:cNvPicPr>
              <a:picLocks noChangeAspect="1"/>
            </p:cNvPicPr>
            <p:nvPr/>
          </p:nvPicPr>
          <p:blipFill>
            <a:blip r:embed="rId9">
              <a:clrChange>
                <a:clrFrom>
                  <a:srgbClr val="FAFAFA"/>
                </a:clrFrom>
                <a:clrTo>
                  <a:srgbClr val="FAFAFA">
                    <a:alpha val="0"/>
                  </a:srgbClr>
                </a:clrTo>
              </a:clrChange>
            </a:blip>
            <a:stretch>
              <a:fillRect/>
            </a:stretch>
          </p:blipFill>
          <p:spPr>
            <a:xfrm>
              <a:off x="10091933" y="3227386"/>
              <a:ext cx="1136261" cy="1304925"/>
            </a:xfrm>
            <a:prstGeom prst="rect">
              <a:avLst/>
            </a:prstGeom>
          </p:spPr>
        </p:pic>
      </p:grpSp>
      <p:pic>
        <p:nvPicPr>
          <p:cNvPr id="43" name="Picture 42">
            <a:extLst>
              <a:ext uri="{FF2B5EF4-FFF2-40B4-BE49-F238E27FC236}">
                <a16:creationId xmlns:a16="http://schemas.microsoft.com/office/drawing/2014/main" id="{45CAF0E0-1BFE-4CEF-A498-2596DDC68F26}"/>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6925308" y="1537830"/>
            <a:ext cx="525687" cy="500916"/>
          </a:xfrm>
          <a:prstGeom prst="rect">
            <a:avLst/>
          </a:prstGeom>
        </p:spPr>
      </p:pic>
      <p:pic>
        <p:nvPicPr>
          <p:cNvPr id="44" name="Picture 43">
            <a:extLst>
              <a:ext uri="{FF2B5EF4-FFF2-40B4-BE49-F238E27FC236}">
                <a16:creationId xmlns:a16="http://schemas.microsoft.com/office/drawing/2014/main" id="{F090945D-5496-47B8-9E49-5B94DF00967B}"/>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6945807" y="3282679"/>
            <a:ext cx="451375" cy="498164"/>
          </a:xfrm>
          <a:prstGeom prst="rect">
            <a:avLst/>
          </a:prstGeom>
        </p:spPr>
      </p:pic>
    </p:spTree>
    <p:extLst>
      <p:ext uri="{BB962C8B-B14F-4D97-AF65-F5344CB8AC3E}">
        <p14:creationId xmlns:p14="http://schemas.microsoft.com/office/powerpoint/2010/main" val="4003021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7E06BC0B-3616-4ECD-AD7F-1747E21AA848}"/>
              </a:ext>
            </a:extLst>
          </p:cNvPr>
          <p:cNvSpPr txBox="1"/>
          <p:nvPr/>
        </p:nvSpPr>
        <p:spPr>
          <a:xfrm>
            <a:off x="667883" y="4853722"/>
            <a:ext cx="1487958" cy="477054"/>
          </a:xfrm>
          <a:prstGeom prst="rect">
            <a:avLst/>
          </a:prstGeom>
          <a:noFill/>
        </p:spPr>
        <p:txBody>
          <a:bodyPr wrap="square" rtlCol="0">
            <a:spAutoFit/>
          </a:bodyPr>
          <a:lstStyle/>
          <a:p>
            <a:pPr algn="ctr"/>
            <a:r>
              <a:rPr lang="en-US" sz="2500" dirty="0"/>
              <a:t>Vertical</a:t>
            </a:r>
          </a:p>
        </p:txBody>
      </p:sp>
      <p:sp>
        <p:nvSpPr>
          <p:cNvPr id="35" name="TextBox 34">
            <a:extLst>
              <a:ext uri="{FF2B5EF4-FFF2-40B4-BE49-F238E27FC236}">
                <a16:creationId xmlns:a16="http://schemas.microsoft.com/office/drawing/2014/main" id="{E34F5DEF-03A6-4C94-AA53-7781DBAF7E44}"/>
              </a:ext>
            </a:extLst>
          </p:cNvPr>
          <p:cNvSpPr txBox="1"/>
          <p:nvPr/>
        </p:nvSpPr>
        <p:spPr>
          <a:xfrm>
            <a:off x="3713167" y="4853722"/>
            <a:ext cx="1487958" cy="477054"/>
          </a:xfrm>
          <a:prstGeom prst="rect">
            <a:avLst/>
          </a:prstGeom>
          <a:noFill/>
        </p:spPr>
        <p:txBody>
          <a:bodyPr wrap="square" rtlCol="0">
            <a:spAutoFit/>
          </a:bodyPr>
          <a:lstStyle/>
          <a:p>
            <a:pPr algn="ctr"/>
            <a:r>
              <a:rPr lang="en-US" sz="2500" dirty="0"/>
              <a:t>Overlaid</a:t>
            </a:r>
          </a:p>
        </p:txBody>
      </p:sp>
      <p:sp>
        <p:nvSpPr>
          <p:cNvPr id="36" name="TextBox 35">
            <a:extLst>
              <a:ext uri="{FF2B5EF4-FFF2-40B4-BE49-F238E27FC236}">
                <a16:creationId xmlns:a16="http://schemas.microsoft.com/office/drawing/2014/main" id="{431C4CE1-A62E-41A6-B48A-535AEAB97643}"/>
              </a:ext>
            </a:extLst>
          </p:cNvPr>
          <p:cNvSpPr txBox="1"/>
          <p:nvPr/>
        </p:nvSpPr>
        <p:spPr>
          <a:xfrm>
            <a:off x="7133757" y="4853722"/>
            <a:ext cx="1487958" cy="477054"/>
          </a:xfrm>
          <a:prstGeom prst="rect">
            <a:avLst/>
          </a:prstGeom>
          <a:noFill/>
        </p:spPr>
        <p:txBody>
          <a:bodyPr wrap="square" rtlCol="0">
            <a:spAutoFit/>
          </a:bodyPr>
          <a:lstStyle/>
          <a:p>
            <a:pPr algn="ctr"/>
            <a:r>
              <a:rPr lang="en-US" sz="2500" dirty="0"/>
              <a:t>Adjacent</a:t>
            </a:r>
          </a:p>
        </p:txBody>
      </p:sp>
      <p:sp>
        <p:nvSpPr>
          <p:cNvPr id="37" name="TextBox 36">
            <a:extLst>
              <a:ext uri="{FF2B5EF4-FFF2-40B4-BE49-F238E27FC236}">
                <a16:creationId xmlns:a16="http://schemas.microsoft.com/office/drawing/2014/main" id="{2900B43C-41F2-4C75-B6C6-D1CBBEB181B9}"/>
              </a:ext>
            </a:extLst>
          </p:cNvPr>
          <p:cNvSpPr txBox="1"/>
          <p:nvPr/>
        </p:nvSpPr>
        <p:spPr>
          <a:xfrm>
            <a:off x="10084384" y="4853722"/>
            <a:ext cx="1487958" cy="477054"/>
          </a:xfrm>
          <a:prstGeom prst="rect">
            <a:avLst/>
          </a:prstGeom>
          <a:noFill/>
        </p:spPr>
        <p:txBody>
          <a:bodyPr wrap="square" rtlCol="0">
            <a:spAutoFit/>
          </a:bodyPr>
          <a:lstStyle/>
          <a:p>
            <a:pPr algn="ctr"/>
            <a:r>
              <a:rPr lang="en-US" sz="2500" dirty="0"/>
              <a:t>Stacked</a:t>
            </a:r>
          </a:p>
        </p:txBody>
      </p:sp>
      <p:pic>
        <p:nvPicPr>
          <p:cNvPr id="49" name="Picture 48">
            <a:extLst>
              <a:ext uri="{FF2B5EF4-FFF2-40B4-BE49-F238E27FC236}">
                <a16:creationId xmlns:a16="http://schemas.microsoft.com/office/drawing/2014/main" id="{C002042A-8F53-420A-99DC-7BB7FE564D69}"/>
              </a:ext>
            </a:extLst>
          </p:cNvPr>
          <p:cNvPicPr>
            <a:picLocks noChangeAspect="1"/>
          </p:cNvPicPr>
          <p:nvPr/>
        </p:nvPicPr>
        <p:blipFill>
          <a:blip r:embed="rId3"/>
          <a:stretch>
            <a:fillRect/>
          </a:stretch>
        </p:blipFill>
        <p:spPr>
          <a:xfrm>
            <a:off x="757304" y="2478031"/>
            <a:ext cx="1236372" cy="2412980"/>
          </a:xfrm>
          <a:prstGeom prst="rect">
            <a:avLst/>
          </a:prstGeom>
        </p:spPr>
      </p:pic>
      <p:pic>
        <p:nvPicPr>
          <p:cNvPr id="50" name="Picture 49">
            <a:extLst>
              <a:ext uri="{FF2B5EF4-FFF2-40B4-BE49-F238E27FC236}">
                <a16:creationId xmlns:a16="http://schemas.microsoft.com/office/drawing/2014/main" id="{ED12FB92-E23F-4D59-844A-9A7386605683}"/>
              </a:ext>
            </a:extLst>
          </p:cNvPr>
          <p:cNvPicPr>
            <a:picLocks noChangeAspect="1"/>
          </p:cNvPicPr>
          <p:nvPr/>
        </p:nvPicPr>
        <p:blipFill>
          <a:blip r:embed="rId4"/>
          <a:stretch>
            <a:fillRect/>
          </a:stretch>
        </p:blipFill>
        <p:spPr>
          <a:xfrm>
            <a:off x="6458834" y="3417818"/>
            <a:ext cx="2951538" cy="1448556"/>
          </a:xfrm>
          <a:prstGeom prst="rect">
            <a:avLst/>
          </a:prstGeom>
        </p:spPr>
      </p:pic>
      <p:pic>
        <p:nvPicPr>
          <p:cNvPr id="51" name="Picture 50">
            <a:extLst>
              <a:ext uri="{FF2B5EF4-FFF2-40B4-BE49-F238E27FC236}">
                <a16:creationId xmlns:a16="http://schemas.microsoft.com/office/drawing/2014/main" id="{E5FA33B0-8EB9-4D9B-89E1-9CCDB08FD397}"/>
              </a:ext>
            </a:extLst>
          </p:cNvPr>
          <p:cNvPicPr>
            <a:picLocks noChangeAspect="1"/>
          </p:cNvPicPr>
          <p:nvPr/>
        </p:nvPicPr>
        <p:blipFill>
          <a:blip r:embed="rId5"/>
          <a:stretch>
            <a:fillRect/>
          </a:stretch>
        </p:blipFill>
        <p:spPr>
          <a:xfrm>
            <a:off x="3069211" y="3446622"/>
            <a:ext cx="2950763" cy="1448556"/>
          </a:xfrm>
          <a:prstGeom prst="rect">
            <a:avLst/>
          </a:prstGeom>
        </p:spPr>
      </p:pic>
      <p:pic>
        <p:nvPicPr>
          <p:cNvPr id="52" name="Picture 51">
            <a:extLst>
              <a:ext uri="{FF2B5EF4-FFF2-40B4-BE49-F238E27FC236}">
                <a16:creationId xmlns:a16="http://schemas.microsoft.com/office/drawing/2014/main" id="{8825AE50-BB01-499F-A862-19656B704332}"/>
              </a:ext>
            </a:extLst>
          </p:cNvPr>
          <p:cNvPicPr>
            <a:picLocks noChangeAspect="1"/>
          </p:cNvPicPr>
          <p:nvPr/>
        </p:nvPicPr>
        <p:blipFill>
          <a:blip r:embed="rId6"/>
          <a:stretch>
            <a:fillRect/>
          </a:stretch>
        </p:blipFill>
        <p:spPr>
          <a:xfrm>
            <a:off x="9865852" y="2834761"/>
            <a:ext cx="1902638" cy="2060417"/>
          </a:xfrm>
          <a:prstGeom prst="rect">
            <a:avLst/>
          </a:prstGeom>
        </p:spPr>
      </p:pic>
      <p:sp>
        <p:nvSpPr>
          <p:cNvPr id="23" name="TextBox 22">
            <a:extLst>
              <a:ext uri="{FF2B5EF4-FFF2-40B4-BE49-F238E27FC236}">
                <a16:creationId xmlns:a16="http://schemas.microsoft.com/office/drawing/2014/main" id="{F6C99B4C-051C-4527-9158-559EAECD5391}"/>
              </a:ext>
            </a:extLst>
          </p:cNvPr>
          <p:cNvSpPr txBox="1"/>
          <p:nvPr/>
        </p:nvSpPr>
        <p:spPr>
          <a:xfrm>
            <a:off x="4743761" y="861946"/>
            <a:ext cx="5377811" cy="861774"/>
          </a:xfrm>
          <a:prstGeom prst="rect">
            <a:avLst/>
          </a:prstGeom>
          <a:noFill/>
        </p:spPr>
        <p:txBody>
          <a:bodyPr wrap="square" rtlCol="0">
            <a:spAutoFit/>
          </a:bodyPr>
          <a:lstStyle/>
          <a:p>
            <a:r>
              <a:rPr lang="en-US" sz="2500" dirty="0"/>
              <a:t>Effect of Spatial Arrangement on Comparison Affordances </a:t>
            </a:r>
          </a:p>
        </p:txBody>
      </p:sp>
      <p:pic>
        <p:nvPicPr>
          <p:cNvPr id="12" name="Picture 11">
            <a:extLst>
              <a:ext uri="{FF2B5EF4-FFF2-40B4-BE49-F238E27FC236}">
                <a16:creationId xmlns:a16="http://schemas.microsoft.com/office/drawing/2014/main" id="{EA819210-605E-4F5D-841A-97C2AF098CE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377677" y="949933"/>
            <a:ext cx="1166915" cy="685800"/>
          </a:xfrm>
          <a:prstGeom prst="rect">
            <a:avLst/>
          </a:prstGeom>
        </p:spPr>
      </p:pic>
    </p:spTree>
    <p:extLst>
      <p:ext uri="{BB962C8B-B14F-4D97-AF65-F5344CB8AC3E}">
        <p14:creationId xmlns:p14="http://schemas.microsoft.com/office/powerpoint/2010/main" val="247067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023CFAD-389C-49BF-AB40-4BDDEE07306B}"/>
              </a:ext>
            </a:extLst>
          </p:cNvPr>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a:off x="4222038" y="3518052"/>
            <a:ext cx="574361" cy="976027"/>
          </a:xfrm>
          <a:prstGeom prst="rect">
            <a:avLst/>
          </a:prstGeom>
        </p:spPr>
      </p:pic>
      <p:sp>
        <p:nvSpPr>
          <p:cNvPr id="20" name="Rectangular Callout 117">
            <a:extLst>
              <a:ext uri="{FF2B5EF4-FFF2-40B4-BE49-F238E27FC236}">
                <a16:creationId xmlns:a16="http://schemas.microsoft.com/office/drawing/2014/main" id="{49460B72-92AD-47C1-BA34-941CE84165C6}"/>
              </a:ext>
            </a:extLst>
          </p:cNvPr>
          <p:cNvSpPr/>
          <p:nvPr/>
        </p:nvSpPr>
        <p:spPr>
          <a:xfrm>
            <a:off x="5006574" y="2898067"/>
            <a:ext cx="2444192" cy="608223"/>
          </a:xfrm>
          <a:prstGeom prst="wedgeRectCallout">
            <a:avLst>
              <a:gd name="adj1" fmla="val -61071"/>
              <a:gd name="adj2" fmla="val 5652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My conclusion is that…</a:t>
            </a:r>
            <a:endParaRPr sz="1600" dirty="0">
              <a:solidFill>
                <a:schemeClr val="tx1"/>
              </a:solidFill>
            </a:endParaRPr>
          </a:p>
        </p:txBody>
      </p:sp>
      <p:pic>
        <p:nvPicPr>
          <p:cNvPr id="30" name="Picture 29">
            <a:extLst>
              <a:ext uri="{FF2B5EF4-FFF2-40B4-BE49-F238E27FC236}">
                <a16:creationId xmlns:a16="http://schemas.microsoft.com/office/drawing/2014/main" id="{925EE7A2-7F2A-4699-A6C9-07E1B8AE9373}"/>
              </a:ext>
            </a:extLst>
          </p:cNvPr>
          <p:cNvPicPr>
            <a:picLocks noChangeAspect="1"/>
          </p:cNvPicPr>
          <p:nvPr/>
        </p:nvPicPr>
        <p:blipFill>
          <a:blip r:embed="rId4"/>
          <a:stretch>
            <a:fillRect/>
          </a:stretch>
        </p:blipFill>
        <p:spPr>
          <a:xfrm>
            <a:off x="3861200" y="619334"/>
            <a:ext cx="4631538" cy="2273664"/>
          </a:xfrm>
          <a:prstGeom prst="rect">
            <a:avLst/>
          </a:prstGeom>
        </p:spPr>
      </p:pic>
      <p:sp>
        <p:nvSpPr>
          <p:cNvPr id="6" name="TextBox 5">
            <a:extLst>
              <a:ext uri="{FF2B5EF4-FFF2-40B4-BE49-F238E27FC236}">
                <a16:creationId xmlns:a16="http://schemas.microsoft.com/office/drawing/2014/main" id="{9C7C17AD-BD2F-4226-9491-B476813866E9}"/>
              </a:ext>
            </a:extLst>
          </p:cNvPr>
          <p:cNvSpPr txBox="1"/>
          <p:nvPr/>
        </p:nvSpPr>
        <p:spPr>
          <a:xfrm>
            <a:off x="1935791" y="0"/>
            <a:ext cx="8482355" cy="477054"/>
          </a:xfrm>
          <a:prstGeom prst="rect">
            <a:avLst/>
          </a:prstGeom>
          <a:noFill/>
        </p:spPr>
        <p:txBody>
          <a:bodyPr wrap="square" rtlCol="0">
            <a:spAutoFit/>
          </a:bodyPr>
          <a:lstStyle/>
          <a:p>
            <a:pPr algn="ctr"/>
            <a:r>
              <a:rPr lang="en-US" sz="2500" dirty="0"/>
              <a:t>What would you conclude from this chart?</a:t>
            </a:r>
          </a:p>
        </p:txBody>
      </p:sp>
    </p:spTree>
    <p:extLst>
      <p:ext uri="{BB962C8B-B14F-4D97-AF65-F5344CB8AC3E}">
        <p14:creationId xmlns:p14="http://schemas.microsoft.com/office/powerpoint/2010/main" val="4097755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023CFAD-389C-49BF-AB40-4BDDEE07306B}"/>
              </a:ext>
            </a:extLst>
          </p:cNvPr>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a:off x="4222038" y="3518052"/>
            <a:ext cx="574361" cy="976027"/>
          </a:xfrm>
          <a:prstGeom prst="rect">
            <a:avLst/>
          </a:prstGeom>
        </p:spPr>
      </p:pic>
      <p:sp>
        <p:nvSpPr>
          <p:cNvPr id="20" name="Rectangular Callout 117">
            <a:extLst>
              <a:ext uri="{FF2B5EF4-FFF2-40B4-BE49-F238E27FC236}">
                <a16:creationId xmlns:a16="http://schemas.microsoft.com/office/drawing/2014/main" id="{49460B72-92AD-47C1-BA34-941CE84165C6}"/>
              </a:ext>
            </a:extLst>
          </p:cNvPr>
          <p:cNvSpPr/>
          <p:nvPr/>
        </p:nvSpPr>
        <p:spPr>
          <a:xfrm>
            <a:off x="5006574" y="2898067"/>
            <a:ext cx="2739700" cy="608223"/>
          </a:xfrm>
          <a:prstGeom prst="wedgeRectCallout">
            <a:avLst>
              <a:gd name="adj1" fmla="val -61071"/>
              <a:gd name="adj2" fmla="val 5652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I see that Group 1 and Group 2 are the opposite of each other.</a:t>
            </a:r>
            <a:endParaRPr sz="1600" dirty="0">
              <a:solidFill>
                <a:schemeClr val="tx1"/>
              </a:solidFill>
            </a:endParaRPr>
          </a:p>
        </p:txBody>
      </p:sp>
      <p:pic>
        <p:nvPicPr>
          <p:cNvPr id="18" name="Picture 17">
            <a:extLst>
              <a:ext uri="{FF2B5EF4-FFF2-40B4-BE49-F238E27FC236}">
                <a16:creationId xmlns:a16="http://schemas.microsoft.com/office/drawing/2014/main" id="{15F892D5-29EA-4FE8-84AE-43E1B7088C64}"/>
              </a:ext>
            </a:extLst>
          </p:cNvPr>
          <p:cNvPicPr>
            <a:picLocks noChangeAspect="1"/>
          </p:cNvPicPr>
          <p:nvPr/>
        </p:nvPicPr>
        <p:blipFill>
          <a:blip r:embed="rId4"/>
          <a:stretch>
            <a:fillRect/>
          </a:stretch>
        </p:blipFill>
        <p:spPr>
          <a:xfrm>
            <a:off x="3861200" y="619334"/>
            <a:ext cx="4631538" cy="2273664"/>
          </a:xfrm>
          <a:prstGeom prst="rect">
            <a:avLst/>
          </a:prstGeom>
        </p:spPr>
      </p:pic>
      <p:sp>
        <p:nvSpPr>
          <p:cNvPr id="8" name="Freeform 64">
            <a:extLst>
              <a:ext uri="{FF2B5EF4-FFF2-40B4-BE49-F238E27FC236}">
                <a16:creationId xmlns:a16="http://schemas.microsoft.com/office/drawing/2014/main" id="{388B3227-930D-461C-9767-CAA84D75F01E}"/>
              </a:ext>
            </a:extLst>
          </p:cNvPr>
          <p:cNvSpPr/>
          <p:nvPr/>
        </p:nvSpPr>
        <p:spPr>
          <a:xfrm flipH="1">
            <a:off x="4290060" y="477365"/>
            <a:ext cx="1452152" cy="998738"/>
          </a:xfrm>
          <a:custGeom>
            <a:avLst/>
            <a:gdLst>
              <a:gd name="connsiteX0" fmla="*/ 0 w 1365337"/>
              <a:gd name="connsiteY0" fmla="*/ 263047 h 475990"/>
              <a:gd name="connsiteX1" fmla="*/ 0 w 1365337"/>
              <a:gd name="connsiteY1" fmla="*/ 0 h 475990"/>
              <a:gd name="connsiteX2" fmla="*/ 1365337 w 1365337"/>
              <a:gd name="connsiteY2" fmla="*/ 0 h 475990"/>
              <a:gd name="connsiteX3" fmla="*/ 1365337 w 1365337"/>
              <a:gd name="connsiteY3" fmla="*/ 475990 h 475990"/>
              <a:gd name="connsiteX0" fmla="*/ 0 w 1365337"/>
              <a:gd name="connsiteY0" fmla="*/ 171580 h 475990"/>
              <a:gd name="connsiteX1" fmla="*/ 0 w 1365337"/>
              <a:gd name="connsiteY1" fmla="*/ 0 h 475990"/>
              <a:gd name="connsiteX2" fmla="*/ 1365337 w 1365337"/>
              <a:gd name="connsiteY2" fmla="*/ 0 h 475990"/>
              <a:gd name="connsiteX3" fmla="*/ 1365337 w 1365337"/>
              <a:gd name="connsiteY3" fmla="*/ 475990 h 475990"/>
              <a:gd name="connsiteX0" fmla="*/ 17911 w 1365337"/>
              <a:gd name="connsiteY0" fmla="*/ 101974 h 475990"/>
              <a:gd name="connsiteX1" fmla="*/ 0 w 1365337"/>
              <a:gd name="connsiteY1" fmla="*/ 0 h 475990"/>
              <a:gd name="connsiteX2" fmla="*/ 1365337 w 1365337"/>
              <a:gd name="connsiteY2" fmla="*/ 0 h 475990"/>
              <a:gd name="connsiteX3" fmla="*/ 1365337 w 1365337"/>
              <a:gd name="connsiteY3" fmla="*/ 475990 h 475990"/>
              <a:gd name="connsiteX0" fmla="*/ 0 w 1365337"/>
              <a:gd name="connsiteY0" fmla="*/ 71332 h 475990"/>
              <a:gd name="connsiteX1" fmla="*/ 0 w 1365337"/>
              <a:gd name="connsiteY1" fmla="*/ 0 h 475990"/>
              <a:gd name="connsiteX2" fmla="*/ 1365337 w 1365337"/>
              <a:gd name="connsiteY2" fmla="*/ 0 h 475990"/>
              <a:gd name="connsiteX3" fmla="*/ 1365337 w 1365337"/>
              <a:gd name="connsiteY3" fmla="*/ 475990 h 475990"/>
            </a:gdLst>
            <a:ahLst/>
            <a:cxnLst>
              <a:cxn ang="0">
                <a:pos x="connsiteX0" y="connsiteY0"/>
              </a:cxn>
              <a:cxn ang="0">
                <a:pos x="connsiteX1" y="connsiteY1"/>
              </a:cxn>
              <a:cxn ang="0">
                <a:pos x="connsiteX2" y="connsiteY2"/>
              </a:cxn>
              <a:cxn ang="0">
                <a:pos x="connsiteX3" y="connsiteY3"/>
              </a:cxn>
            </a:cxnLst>
            <a:rect l="l" t="t" r="r" b="b"/>
            <a:pathLst>
              <a:path w="1365337" h="475990">
                <a:moveTo>
                  <a:pt x="0" y="71332"/>
                </a:moveTo>
                <a:lnTo>
                  <a:pt x="0" y="0"/>
                </a:lnTo>
                <a:lnTo>
                  <a:pt x="1365337" y="0"/>
                </a:lnTo>
                <a:lnTo>
                  <a:pt x="1365337" y="47599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64">
            <a:extLst>
              <a:ext uri="{FF2B5EF4-FFF2-40B4-BE49-F238E27FC236}">
                <a16:creationId xmlns:a16="http://schemas.microsoft.com/office/drawing/2014/main" id="{B80214E7-D80B-4626-92CD-6A109B63C72D}"/>
              </a:ext>
            </a:extLst>
          </p:cNvPr>
          <p:cNvSpPr/>
          <p:nvPr/>
        </p:nvSpPr>
        <p:spPr>
          <a:xfrm>
            <a:off x="4903548" y="747789"/>
            <a:ext cx="1452154" cy="998738"/>
          </a:xfrm>
          <a:custGeom>
            <a:avLst/>
            <a:gdLst>
              <a:gd name="connsiteX0" fmla="*/ 0 w 1365337"/>
              <a:gd name="connsiteY0" fmla="*/ 263047 h 475990"/>
              <a:gd name="connsiteX1" fmla="*/ 0 w 1365337"/>
              <a:gd name="connsiteY1" fmla="*/ 0 h 475990"/>
              <a:gd name="connsiteX2" fmla="*/ 1365337 w 1365337"/>
              <a:gd name="connsiteY2" fmla="*/ 0 h 475990"/>
              <a:gd name="connsiteX3" fmla="*/ 1365337 w 1365337"/>
              <a:gd name="connsiteY3" fmla="*/ 475990 h 475990"/>
              <a:gd name="connsiteX0" fmla="*/ 0 w 1365337"/>
              <a:gd name="connsiteY0" fmla="*/ 171580 h 475990"/>
              <a:gd name="connsiteX1" fmla="*/ 0 w 1365337"/>
              <a:gd name="connsiteY1" fmla="*/ 0 h 475990"/>
              <a:gd name="connsiteX2" fmla="*/ 1365337 w 1365337"/>
              <a:gd name="connsiteY2" fmla="*/ 0 h 475990"/>
              <a:gd name="connsiteX3" fmla="*/ 1365337 w 1365337"/>
              <a:gd name="connsiteY3" fmla="*/ 475990 h 475990"/>
              <a:gd name="connsiteX0" fmla="*/ 0 w 1367577"/>
              <a:gd name="connsiteY0" fmla="*/ 47878 h 475990"/>
              <a:gd name="connsiteX1" fmla="*/ 2240 w 1367577"/>
              <a:gd name="connsiteY1" fmla="*/ 0 h 475990"/>
              <a:gd name="connsiteX2" fmla="*/ 1367577 w 1367577"/>
              <a:gd name="connsiteY2" fmla="*/ 0 h 475990"/>
              <a:gd name="connsiteX3" fmla="*/ 1367577 w 1367577"/>
              <a:gd name="connsiteY3" fmla="*/ 475990 h 475990"/>
              <a:gd name="connsiteX0" fmla="*/ 2238 w 1365337"/>
              <a:gd name="connsiteY0" fmla="*/ 58092 h 475990"/>
              <a:gd name="connsiteX1" fmla="*/ 0 w 1365337"/>
              <a:gd name="connsiteY1" fmla="*/ 0 h 475990"/>
              <a:gd name="connsiteX2" fmla="*/ 1365337 w 1365337"/>
              <a:gd name="connsiteY2" fmla="*/ 0 h 475990"/>
              <a:gd name="connsiteX3" fmla="*/ 1365337 w 1365337"/>
              <a:gd name="connsiteY3" fmla="*/ 475990 h 475990"/>
              <a:gd name="connsiteX0" fmla="*/ 0 w 1369816"/>
              <a:gd name="connsiteY0" fmla="*/ 58092 h 475990"/>
              <a:gd name="connsiteX1" fmla="*/ 4479 w 1369816"/>
              <a:gd name="connsiteY1" fmla="*/ 0 h 475990"/>
              <a:gd name="connsiteX2" fmla="*/ 1369816 w 1369816"/>
              <a:gd name="connsiteY2" fmla="*/ 0 h 475990"/>
              <a:gd name="connsiteX3" fmla="*/ 1369816 w 1369816"/>
              <a:gd name="connsiteY3" fmla="*/ 475990 h 475990"/>
              <a:gd name="connsiteX0" fmla="*/ 2238 w 1365337"/>
              <a:gd name="connsiteY0" fmla="*/ 59227 h 475990"/>
              <a:gd name="connsiteX1" fmla="*/ 0 w 1365337"/>
              <a:gd name="connsiteY1" fmla="*/ 0 h 475990"/>
              <a:gd name="connsiteX2" fmla="*/ 1365337 w 1365337"/>
              <a:gd name="connsiteY2" fmla="*/ 0 h 475990"/>
              <a:gd name="connsiteX3" fmla="*/ 1365337 w 1365337"/>
              <a:gd name="connsiteY3" fmla="*/ 475990 h 475990"/>
              <a:gd name="connsiteX0" fmla="*/ 0 w 1365339"/>
              <a:gd name="connsiteY0" fmla="*/ 59227 h 475990"/>
              <a:gd name="connsiteX1" fmla="*/ 2 w 1365339"/>
              <a:gd name="connsiteY1" fmla="*/ 0 h 475990"/>
              <a:gd name="connsiteX2" fmla="*/ 1365339 w 1365339"/>
              <a:gd name="connsiteY2" fmla="*/ 0 h 475990"/>
              <a:gd name="connsiteX3" fmla="*/ 1365339 w 1365339"/>
              <a:gd name="connsiteY3" fmla="*/ 475990 h 475990"/>
            </a:gdLst>
            <a:ahLst/>
            <a:cxnLst>
              <a:cxn ang="0">
                <a:pos x="connsiteX0" y="connsiteY0"/>
              </a:cxn>
              <a:cxn ang="0">
                <a:pos x="connsiteX1" y="connsiteY1"/>
              </a:cxn>
              <a:cxn ang="0">
                <a:pos x="connsiteX2" y="connsiteY2"/>
              </a:cxn>
              <a:cxn ang="0">
                <a:pos x="connsiteX3" y="connsiteY3"/>
              </a:cxn>
            </a:cxnLst>
            <a:rect l="l" t="t" r="r" b="b"/>
            <a:pathLst>
              <a:path w="1365339" h="475990">
                <a:moveTo>
                  <a:pt x="0" y="59227"/>
                </a:moveTo>
                <a:cubicBezTo>
                  <a:pt x="1" y="39485"/>
                  <a:pt x="1" y="19742"/>
                  <a:pt x="2" y="0"/>
                </a:cubicBezTo>
                <a:lnTo>
                  <a:pt x="1365339" y="0"/>
                </a:lnTo>
                <a:lnTo>
                  <a:pt x="1365339" y="47599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a:extLst>
              <a:ext uri="{FF2B5EF4-FFF2-40B4-BE49-F238E27FC236}">
                <a16:creationId xmlns:a16="http://schemas.microsoft.com/office/drawing/2014/main" id="{1E6F7460-248E-4B83-BA3D-5B103BD2423B}"/>
              </a:ext>
            </a:extLst>
          </p:cNvPr>
          <p:cNvSpPr txBox="1"/>
          <p:nvPr/>
        </p:nvSpPr>
        <p:spPr>
          <a:xfrm>
            <a:off x="4772686" y="68280"/>
            <a:ext cx="467775" cy="477054"/>
          </a:xfrm>
          <a:prstGeom prst="rect">
            <a:avLst/>
          </a:prstGeom>
          <a:noFill/>
        </p:spPr>
        <p:txBody>
          <a:bodyPr wrap="square" rtlCol="0">
            <a:spAutoFit/>
          </a:bodyPr>
          <a:lstStyle/>
          <a:p>
            <a:pPr algn="ctr"/>
            <a:r>
              <a:rPr lang="en-US" sz="2500" dirty="0"/>
              <a:t>&lt;</a:t>
            </a:r>
          </a:p>
        </p:txBody>
      </p:sp>
      <p:sp>
        <p:nvSpPr>
          <p:cNvPr id="11" name="TextBox 10">
            <a:extLst>
              <a:ext uri="{FF2B5EF4-FFF2-40B4-BE49-F238E27FC236}">
                <a16:creationId xmlns:a16="http://schemas.microsoft.com/office/drawing/2014/main" id="{A900F2DC-C31D-4E29-87B1-E90F4C7ED90D}"/>
              </a:ext>
            </a:extLst>
          </p:cNvPr>
          <p:cNvSpPr txBox="1"/>
          <p:nvPr/>
        </p:nvSpPr>
        <p:spPr>
          <a:xfrm>
            <a:off x="5347294" y="626467"/>
            <a:ext cx="467775" cy="477054"/>
          </a:xfrm>
          <a:prstGeom prst="rect">
            <a:avLst/>
          </a:prstGeom>
          <a:noFill/>
        </p:spPr>
        <p:txBody>
          <a:bodyPr wrap="square" rtlCol="0">
            <a:spAutoFit/>
          </a:bodyPr>
          <a:lstStyle/>
          <a:p>
            <a:pPr algn="ctr"/>
            <a:r>
              <a:rPr lang="en-US" sz="2500" dirty="0"/>
              <a:t>&gt;</a:t>
            </a:r>
          </a:p>
        </p:txBody>
      </p:sp>
    </p:spTree>
    <p:extLst>
      <p:ext uri="{BB962C8B-B14F-4D97-AF65-F5344CB8AC3E}">
        <p14:creationId xmlns:p14="http://schemas.microsoft.com/office/powerpoint/2010/main" val="199810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9FB773-C57A-4726-BA91-D4A0666DF579}"/>
              </a:ext>
            </a:extLst>
          </p:cNvPr>
          <p:cNvSpPr txBox="1"/>
          <p:nvPr/>
        </p:nvSpPr>
        <p:spPr>
          <a:xfrm>
            <a:off x="1353216" y="332101"/>
            <a:ext cx="9664785" cy="1015663"/>
          </a:xfrm>
          <a:prstGeom prst="rect">
            <a:avLst/>
          </a:prstGeom>
          <a:noFill/>
        </p:spPr>
        <p:txBody>
          <a:bodyPr wrap="square" rtlCol="0">
            <a:spAutoFit/>
          </a:bodyPr>
          <a:lstStyle/>
          <a:p>
            <a:pPr algn="ctr"/>
            <a:r>
              <a:rPr lang="en-CA" sz="3000" b="1" dirty="0"/>
              <a:t>Design choices </a:t>
            </a:r>
            <a:r>
              <a:rPr lang="en-CA" sz="3000" dirty="0"/>
              <a:t>can lead to powerful and intuitive insights, or leave important patterns obscured and misunderstood.</a:t>
            </a:r>
            <a:endParaRPr sz="3000" dirty="0"/>
          </a:p>
        </p:txBody>
      </p:sp>
    </p:spTree>
    <p:extLst>
      <p:ext uri="{BB962C8B-B14F-4D97-AF65-F5344CB8AC3E}">
        <p14:creationId xmlns:p14="http://schemas.microsoft.com/office/powerpoint/2010/main" val="125401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023CFAD-389C-49BF-AB40-4BDDEE07306B}"/>
              </a:ext>
            </a:extLst>
          </p:cNvPr>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a:off x="4222038" y="3518052"/>
            <a:ext cx="574361" cy="976027"/>
          </a:xfrm>
          <a:prstGeom prst="rect">
            <a:avLst/>
          </a:prstGeom>
        </p:spPr>
      </p:pic>
      <p:sp>
        <p:nvSpPr>
          <p:cNvPr id="20" name="Rectangular Callout 117">
            <a:extLst>
              <a:ext uri="{FF2B5EF4-FFF2-40B4-BE49-F238E27FC236}">
                <a16:creationId xmlns:a16="http://schemas.microsoft.com/office/drawing/2014/main" id="{49460B72-92AD-47C1-BA34-941CE84165C6}"/>
              </a:ext>
            </a:extLst>
          </p:cNvPr>
          <p:cNvSpPr/>
          <p:nvPr/>
        </p:nvSpPr>
        <p:spPr>
          <a:xfrm>
            <a:off x="5006574" y="2898067"/>
            <a:ext cx="2739700" cy="608223"/>
          </a:xfrm>
          <a:prstGeom prst="wedgeRectCallout">
            <a:avLst>
              <a:gd name="adj1" fmla="val -61071"/>
              <a:gd name="adj2" fmla="val 5652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I see that Group 1 and Group 2 are the opposite of each other.</a:t>
            </a:r>
            <a:endParaRPr sz="1600" dirty="0">
              <a:solidFill>
                <a:schemeClr val="tx1"/>
              </a:solidFill>
            </a:endParaRPr>
          </a:p>
        </p:txBody>
      </p:sp>
      <p:pic>
        <p:nvPicPr>
          <p:cNvPr id="18" name="Picture 17">
            <a:extLst>
              <a:ext uri="{FF2B5EF4-FFF2-40B4-BE49-F238E27FC236}">
                <a16:creationId xmlns:a16="http://schemas.microsoft.com/office/drawing/2014/main" id="{15F892D5-29EA-4FE8-84AE-43E1B7088C64}"/>
              </a:ext>
            </a:extLst>
          </p:cNvPr>
          <p:cNvPicPr>
            <a:picLocks noChangeAspect="1"/>
          </p:cNvPicPr>
          <p:nvPr/>
        </p:nvPicPr>
        <p:blipFill>
          <a:blip r:embed="rId4"/>
          <a:stretch>
            <a:fillRect/>
          </a:stretch>
        </p:blipFill>
        <p:spPr>
          <a:xfrm>
            <a:off x="3861200" y="619334"/>
            <a:ext cx="4631538" cy="2273664"/>
          </a:xfrm>
          <a:prstGeom prst="rect">
            <a:avLst/>
          </a:prstGeom>
        </p:spPr>
      </p:pic>
      <p:cxnSp>
        <p:nvCxnSpPr>
          <p:cNvPr id="3" name="Straight Connector 2">
            <a:extLst>
              <a:ext uri="{FF2B5EF4-FFF2-40B4-BE49-F238E27FC236}">
                <a16:creationId xmlns:a16="http://schemas.microsoft.com/office/drawing/2014/main" id="{874F2EA4-B37A-4872-8F12-6A6278C816FB}"/>
              </a:ext>
            </a:extLst>
          </p:cNvPr>
          <p:cNvCxnSpPr>
            <a:cxnSpLocks/>
          </p:cNvCxnSpPr>
          <p:nvPr/>
        </p:nvCxnSpPr>
        <p:spPr>
          <a:xfrm flipV="1">
            <a:off x="4222038" y="849086"/>
            <a:ext cx="689596" cy="65314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AD25702-5794-4EF3-ADDF-8B5F5EA1625E}"/>
              </a:ext>
            </a:extLst>
          </p:cNvPr>
          <p:cNvCxnSpPr>
            <a:cxnSpLocks/>
          </p:cNvCxnSpPr>
          <p:nvPr/>
        </p:nvCxnSpPr>
        <p:spPr>
          <a:xfrm flipH="1" flipV="1">
            <a:off x="5747657" y="614265"/>
            <a:ext cx="609732" cy="114190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875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023CFAD-389C-49BF-AB40-4BDDEE07306B}"/>
              </a:ext>
            </a:extLst>
          </p:cNvPr>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a:off x="4222038" y="3518052"/>
            <a:ext cx="574361" cy="976027"/>
          </a:xfrm>
          <a:prstGeom prst="rect">
            <a:avLst/>
          </a:prstGeom>
        </p:spPr>
      </p:pic>
      <p:sp>
        <p:nvSpPr>
          <p:cNvPr id="20" name="Rectangular Callout 117">
            <a:extLst>
              <a:ext uri="{FF2B5EF4-FFF2-40B4-BE49-F238E27FC236}">
                <a16:creationId xmlns:a16="http://schemas.microsoft.com/office/drawing/2014/main" id="{49460B72-92AD-47C1-BA34-941CE84165C6}"/>
              </a:ext>
            </a:extLst>
          </p:cNvPr>
          <p:cNvSpPr/>
          <p:nvPr/>
        </p:nvSpPr>
        <p:spPr>
          <a:xfrm>
            <a:off x="5006574" y="2898067"/>
            <a:ext cx="2739700" cy="608223"/>
          </a:xfrm>
          <a:prstGeom prst="wedgeRectCallout">
            <a:avLst>
              <a:gd name="adj1" fmla="val -61071"/>
              <a:gd name="adj2" fmla="val 5652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I see that Group 1 and Group 2 are the opposite of each other.</a:t>
            </a:r>
            <a:endParaRPr sz="1600" dirty="0">
              <a:solidFill>
                <a:schemeClr val="tx1"/>
              </a:solidFill>
            </a:endParaRPr>
          </a:p>
        </p:txBody>
      </p:sp>
      <p:pic>
        <p:nvPicPr>
          <p:cNvPr id="18" name="Picture 17">
            <a:extLst>
              <a:ext uri="{FF2B5EF4-FFF2-40B4-BE49-F238E27FC236}">
                <a16:creationId xmlns:a16="http://schemas.microsoft.com/office/drawing/2014/main" id="{15F892D5-29EA-4FE8-84AE-43E1B7088C64}"/>
              </a:ext>
            </a:extLst>
          </p:cNvPr>
          <p:cNvPicPr>
            <a:picLocks noChangeAspect="1"/>
          </p:cNvPicPr>
          <p:nvPr/>
        </p:nvPicPr>
        <p:blipFill>
          <a:blip r:embed="rId4"/>
          <a:stretch>
            <a:fillRect/>
          </a:stretch>
        </p:blipFill>
        <p:spPr>
          <a:xfrm>
            <a:off x="3861200" y="619334"/>
            <a:ext cx="4631538" cy="2273664"/>
          </a:xfrm>
          <a:prstGeom prst="rect">
            <a:avLst/>
          </a:prstGeom>
        </p:spPr>
      </p:pic>
      <p:sp>
        <p:nvSpPr>
          <p:cNvPr id="8" name="Freeform 64">
            <a:extLst>
              <a:ext uri="{FF2B5EF4-FFF2-40B4-BE49-F238E27FC236}">
                <a16:creationId xmlns:a16="http://schemas.microsoft.com/office/drawing/2014/main" id="{388B3227-930D-461C-9767-CAA84D75F01E}"/>
              </a:ext>
            </a:extLst>
          </p:cNvPr>
          <p:cNvSpPr/>
          <p:nvPr/>
        </p:nvSpPr>
        <p:spPr>
          <a:xfrm flipH="1">
            <a:off x="4290060" y="477365"/>
            <a:ext cx="1452152" cy="998738"/>
          </a:xfrm>
          <a:custGeom>
            <a:avLst/>
            <a:gdLst>
              <a:gd name="connsiteX0" fmla="*/ 0 w 1365337"/>
              <a:gd name="connsiteY0" fmla="*/ 263047 h 475990"/>
              <a:gd name="connsiteX1" fmla="*/ 0 w 1365337"/>
              <a:gd name="connsiteY1" fmla="*/ 0 h 475990"/>
              <a:gd name="connsiteX2" fmla="*/ 1365337 w 1365337"/>
              <a:gd name="connsiteY2" fmla="*/ 0 h 475990"/>
              <a:gd name="connsiteX3" fmla="*/ 1365337 w 1365337"/>
              <a:gd name="connsiteY3" fmla="*/ 475990 h 475990"/>
              <a:gd name="connsiteX0" fmla="*/ 0 w 1365337"/>
              <a:gd name="connsiteY0" fmla="*/ 171580 h 475990"/>
              <a:gd name="connsiteX1" fmla="*/ 0 w 1365337"/>
              <a:gd name="connsiteY1" fmla="*/ 0 h 475990"/>
              <a:gd name="connsiteX2" fmla="*/ 1365337 w 1365337"/>
              <a:gd name="connsiteY2" fmla="*/ 0 h 475990"/>
              <a:gd name="connsiteX3" fmla="*/ 1365337 w 1365337"/>
              <a:gd name="connsiteY3" fmla="*/ 475990 h 475990"/>
              <a:gd name="connsiteX0" fmla="*/ 17911 w 1365337"/>
              <a:gd name="connsiteY0" fmla="*/ 101974 h 475990"/>
              <a:gd name="connsiteX1" fmla="*/ 0 w 1365337"/>
              <a:gd name="connsiteY1" fmla="*/ 0 h 475990"/>
              <a:gd name="connsiteX2" fmla="*/ 1365337 w 1365337"/>
              <a:gd name="connsiteY2" fmla="*/ 0 h 475990"/>
              <a:gd name="connsiteX3" fmla="*/ 1365337 w 1365337"/>
              <a:gd name="connsiteY3" fmla="*/ 475990 h 475990"/>
              <a:gd name="connsiteX0" fmla="*/ 0 w 1365337"/>
              <a:gd name="connsiteY0" fmla="*/ 71332 h 475990"/>
              <a:gd name="connsiteX1" fmla="*/ 0 w 1365337"/>
              <a:gd name="connsiteY1" fmla="*/ 0 h 475990"/>
              <a:gd name="connsiteX2" fmla="*/ 1365337 w 1365337"/>
              <a:gd name="connsiteY2" fmla="*/ 0 h 475990"/>
              <a:gd name="connsiteX3" fmla="*/ 1365337 w 1365337"/>
              <a:gd name="connsiteY3" fmla="*/ 475990 h 475990"/>
            </a:gdLst>
            <a:ahLst/>
            <a:cxnLst>
              <a:cxn ang="0">
                <a:pos x="connsiteX0" y="connsiteY0"/>
              </a:cxn>
              <a:cxn ang="0">
                <a:pos x="connsiteX1" y="connsiteY1"/>
              </a:cxn>
              <a:cxn ang="0">
                <a:pos x="connsiteX2" y="connsiteY2"/>
              </a:cxn>
              <a:cxn ang="0">
                <a:pos x="connsiteX3" y="connsiteY3"/>
              </a:cxn>
            </a:cxnLst>
            <a:rect l="l" t="t" r="r" b="b"/>
            <a:pathLst>
              <a:path w="1365337" h="475990">
                <a:moveTo>
                  <a:pt x="0" y="71332"/>
                </a:moveTo>
                <a:lnTo>
                  <a:pt x="0" y="0"/>
                </a:lnTo>
                <a:lnTo>
                  <a:pt x="1365337" y="0"/>
                </a:lnTo>
                <a:lnTo>
                  <a:pt x="1365337" y="47599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64">
            <a:extLst>
              <a:ext uri="{FF2B5EF4-FFF2-40B4-BE49-F238E27FC236}">
                <a16:creationId xmlns:a16="http://schemas.microsoft.com/office/drawing/2014/main" id="{B80214E7-D80B-4626-92CD-6A109B63C72D}"/>
              </a:ext>
            </a:extLst>
          </p:cNvPr>
          <p:cNvSpPr/>
          <p:nvPr/>
        </p:nvSpPr>
        <p:spPr>
          <a:xfrm>
            <a:off x="4903548" y="747789"/>
            <a:ext cx="1452154" cy="998738"/>
          </a:xfrm>
          <a:custGeom>
            <a:avLst/>
            <a:gdLst>
              <a:gd name="connsiteX0" fmla="*/ 0 w 1365337"/>
              <a:gd name="connsiteY0" fmla="*/ 263047 h 475990"/>
              <a:gd name="connsiteX1" fmla="*/ 0 w 1365337"/>
              <a:gd name="connsiteY1" fmla="*/ 0 h 475990"/>
              <a:gd name="connsiteX2" fmla="*/ 1365337 w 1365337"/>
              <a:gd name="connsiteY2" fmla="*/ 0 h 475990"/>
              <a:gd name="connsiteX3" fmla="*/ 1365337 w 1365337"/>
              <a:gd name="connsiteY3" fmla="*/ 475990 h 475990"/>
              <a:gd name="connsiteX0" fmla="*/ 0 w 1365337"/>
              <a:gd name="connsiteY0" fmla="*/ 171580 h 475990"/>
              <a:gd name="connsiteX1" fmla="*/ 0 w 1365337"/>
              <a:gd name="connsiteY1" fmla="*/ 0 h 475990"/>
              <a:gd name="connsiteX2" fmla="*/ 1365337 w 1365337"/>
              <a:gd name="connsiteY2" fmla="*/ 0 h 475990"/>
              <a:gd name="connsiteX3" fmla="*/ 1365337 w 1365337"/>
              <a:gd name="connsiteY3" fmla="*/ 475990 h 475990"/>
              <a:gd name="connsiteX0" fmla="*/ 0 w 1367577"/>
              <a:gd name="connsiteY0" fmla="*/ 47878 h 475990"/>
              <a:gd name="connsiteX1" fmla="*/ 2240 w 1367577"/>
              <a:gd name="connsiteY1" fmla="*/ 0 h 475990"/>
              <a:gd name="connsiteX2" fmla="*/ 1367577 w 1367577"/>
              <a:gd name="connsiteY2" fmla="*/ 0 h 475990"/>
              <a:gd name="connsiteX3" fmla="*/ 1367577 w 1367577"/>
              <a:gd name="connsiteY3" fmla="*/ 475990 h 475990"/>
              <a:gd name="connsiteX0" fmla="*/ 2238 w 1365337"/>
              <a:gd name="connsiteY0" fmla="*/ 58092 h 475990"/>
              <a:gd name="connsiteX1" fmla="*/ 0 w 1365337"/>
              <a:gd name="connsiteY1" fmla="*/ 0 h 475990"/>
              <a:gd name="connsiteX2" fmla="*/ 1365337 w 1365337"/>
              <a:gd name="connsiteY2" fmla="*/ 0 h 475990"/>
              <a:gd name="connsiteX3" fmla="*/ 1365337 w 1365337"/>
              <a:gd name="connsiteY3" fmla="*/ 475990 h 475990"/>
              <a:gd name="connsiteX0" fmla="*/ 0 w 1369816"/>
              <a:gd name="connsiteY0" fmla="*/ 58092 h 475990"/>
              <a:gd name="connsiteX1" fmla="*/ 4479 w 1369816"/>
              <a:gd name="connsiteY1" fmla="*/ 0 h 475990"/>
              <a:gd name="connsiteX2" fmla="*/ 1369816 w 1369816"/>
              <a:gd name="connsiteY2" fmla="*/ 0 h 475990"/>
              <a:gd name="connsiteX3" fmla="*/ 1369816 w 1369816"/>
              <a:gd name="connsiteY3" fmla="*/ 475990 h 475990"/>
              <a:gd name="connsiteX0" fmla="*/ 2238 w 1365337"/>
              <a:gd name="connsiteY0" fmla="*/ 59227 h 475990"/>
              <a:gd name="connsiteX1" fmla="*/ 0 w 1365337"/>
              <a:gd name="connsiteY1" fmla="*/ 0 h 475990"/>
              <a:gd name="connsiteX2" fmla="*/ 1365337 w 1365337"/>
              <a:gd name="connsiteY2" fmla="*/ 0 h 475990"/>
              <a:gd name="connsiteX3" fmla="*/ 1365337 w 1365337"/>
              <a:gd name="connsiteY3" fmla="*/ 475990 h 475990"/>
              <a:gd name="connsiteX0" fmla="*/ 0 w 1365339"/>
              <a:gd name="connsiteY0" fmla="*/ 59227 h 475990"/>
              <a:gd name="connsiteX1" fmla="*/ 2 w 1365339"/>
              <a:gd name="connsiteY1" fmla="*/ 0 h 475990"/>
              <a:gd name="connsiteX2" fmla="*/ 1365339 w 1365339"/>
              <a:gd name="connsiteY2" fmla="*/ 0 h 475990"/>
              <a:gd name="connsiteX3" fmla="*/ 1365339 w 1365339"/>
              <a:gd name="connsiteY3" fmla="*/ 475990 h 475990"/>
            </a:gdLst>
            <a:ahLst/>
            <a:cxnLst>
              <a:cxn ang="0">
                <a:pos x="connsiteX0" y="connsiteY0"/>
              </a:cxn>
              <a:cxn ang="0">
                <a:pos x="connsiteX1" y="connsiteY1"/>
              </a:cxn>
              <a:cxn ang="0">
                <a:pos x="connsiteX2" y="connsiteY2"/>
              </a:cxn>
              <a:cxn ang="0">
                <a:pos x="connsiteX3" y="connsiteY3"/>
              </a:cxn>
            </a:cxnLst>
            <a:rect l="l" t="t" r="r" b="b"/>
            <a:pathLst>
              <a:path w="1365339" h="475990">
                <a:moveTo>
                  <a:pt x="0" y="59227"/>
                </a:moveTo>
                <a:cubicBezTo>
                  <a:pt x="1" y="39485"/>
                  <a:pt x="1" y="19742"/>
                  <a:pt x="2" y="0"/>
                </a:cubicBezTo>
                <a:lnTo>
                  <a:pt x="1365339" y="0"/>
                </a:lnTo>
                <a:lnTo>
                  <a:pt x="1365339" y="47599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a:extLst>
              <a:ext uri="{FF2B5EF4-FFF2-40B4-BE49-F238E27FC236}">
                <a16:creationId xmlns:a16="http://schemas.microsoft.com/office/drawing/2014/main" id="{1E6F7460-248E-4B83-BA3D-5B103BD2423B}"/>
              </a:ext>
            </a:extLst>
          </p:cNvPr>
          <p:cNvSpPr txBox="1"/>
          <p:nvPr/>
        </p:nvSpPr>
        <p:spPr>
          <a:xfrm>
            <a:off x="4772686" y="68280"/>
            <a:ext cx="467775" cy="477054"/>
          </a:xfrm>
          <a:prstGeom prst="rect">
            <a:avLst/>
          </a:prstGeom>
          <a:noFill/>
        </p:spPr>
        <p:txBody>
          <a:bodyPr wrap="square" rtlCol="0">
            <a:spAutoFit/>
          </a:bodyPr>
          <a:lstStyle/>
          <a:p>
            <a:pPr algn="ctr"/>
            <a:r>
              <a:rPr lang="en-US" sz="2500" dirty="0"/>
              <a:t>&lt;</a:t>
            </a:r>
          </a:p>
        </p:txBody>
      </p:sp>
      <p:sp>
        <p:nvSpPr>
          <p:cNvPr id="11" name="TextBox 10">
            <a:extLst>
              <a:ext uri="{FF2B5EF4-FFF2-40B4-BE49-F238E27FC236}">
                <a16:creationId xmlns:a16="http://schemas.microsoft.com/office/drawing/2014/main" id="{A900F2DC-C31D-4E29-87B1-E90F4C7ED90D}"/>
              </a:ext>
            </a:extLst>
          </p:cNvPr>
          <p:cNvSpPr txBox="1"/>
          <p:nvPr/>
        </p:nvSpPr>
        <p:spPr>
          <a:xfrm>
            <a:off x="5347294" y="626467"/>
            <a:ext cx="467775" cy="477054"/>
          </a:xfrm>
          <a:prstGeom prst="rect">
            <a:avLst/>
          </a:prstGeom>
          <a:noFill/>
        </p:spPr>
        <p:txBody>
          <a:bodyPr wrap="square" rtlCol="0">
            <a:spAutoFit/>
          </a:bodyPr>
          <a:lstStyle/>
          <a:p>
            <a:pPr algn="ctr"/>
            <a:r>
              <a:rPr lang="en-US" sz="2500" dirty="0"/>
              <a:t>&gt;</a:t>
            </a:r>
          </a:p>
        </p:txBody>
      </p:sp>
      <p:pic>
        <p:nvPicPr>
          <p:cNvPr id="12" name="Picture 11" descr="Chart, bar chart&#10;&#10;Description automatically generated">
            <a:extLst>
              <a:ext uri="{FF2B5EF4-FFF2-40B4-BE49-F238E27FC236}">
                <a16:creationId xmlns:a16="http://schemas.microsoft.com/office/drawing/2014/main" id="{10E6A2B7-C778-4490-ADC9-CC6BEF10A8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 y="4006065"/>
            <a:ext cx="3190562" cy="26322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5719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023CFAD-389C-49BF-AB40-4BDDEE07306B}"/>
              </a:ext>
            </a:extLst>
          </p:cNvPr>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a:off x="4222038" y="3518052"/>
            <a:ext cx="574361" cy="976027"/>
          </a:xfrm>
          <a:prstGeom prst="rect">
            <a:avLst/>
          </a:prstGeom>
        </p:spPr>
      </p:pic>
      <p:sp>
        <p:nvSpPr>
          <p:cNvPr id="20" name="Rectangular Callout 117">
            <a:extLst>
              <a:ext uri="{FF2B5EF4-FFF2-40B4-BE49-F238E27FC236}">
                <a16:creationId xmlns:a16="http://schemas.microsoft.com/office/drawing/2014/main" id="{49460B72-92AD-47C1-BA34-941CE84165C6}"/>
              </a:ext>
            </a:extLst>
          </p:cNvPr>
          <p:cNvSpPr/>
          <p:nvPr/>
        </p:nvSpPr>
        <p:spPr>
          <a:xfrm>
            <a:off x="5006574" y="2898067"/>
            <a:ext cx="2444192" cy="608223"/>
          </a:xfrm>
          <a:prstGeom prst="wedgeRectCallout">
            <a:avLst>
              <a:gd name="adj1" fmla="val -61071"/>
              <a:gd name="adj2" fmla="val 5652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My conclusion is that…</a:t>
            </a:r>
            <a:endParaRPr sz="1600" dirty="0">
              <a:solidFill>
                <a:schemeClr val="tx1"/>
              </a:solidFill>
            </a:endParaRPr>
          </a:p>
        </p:txBody>
      </p:sp>
      <p:pic>
        <p:nvPicPr>
          <p:cNvPr id="30" name="Picture 29">
            <a:extLst>
              <a:ext uri="{FF2B5EF4-FFF2-40B4-BE49-F238E27FC236}">
                <a16:creationId xmlns:a16="http://schemas.microsoft.com/office/drawing/2014/main" id="{925EE7A2-7F2A-4699-A6C9-07E1B8AE9373}"/>
              </a:ext>
            </a:extLst>
          </p:cNvPr>
          <p:cNvPicPr>
            <a:picLocks noChangeAspect="1"/>
          </p:cNvPicPr>
          <p:nvPr/>
        </p:nvPicPr>
        <p:blipFill>
          <a:blip r:embed="rId4"/>
          <a:stretch>
            <a:fillRect/>
          </a:stretch>
        </p:blipFill>
        <p:spPr>
          <a:xfrm>
            <a:off x="3861200" y="619334"/>
            <a:ext cx="4631538" cy="2273664"/>
          </a:xfrm>
          <a:prstGeom prst="rect">
            <a:avLst/>
          </a:prstGeom>
        </p:spPr>
      </p:pic>
      <p:sp>
        <p:nvSpPr>
          <p:cNvPr id="6" name="TextBox 5">
            <a:extLst>
              <a:ext uri="{FF2B5EF4-FFF2-40B4-BE49-F238E27FC236}">
                <a16:creationId xmlns:a16="http://schemas.microsoft.com/office/drawing/2014/main" id="{9C7C17AD-BD2F-4226-9491-B476813866E9}"/>
              </a:ext>
            </a:extLst>
          </p:cNvPr>
          <p:cNvSpPr txBox="1"/>
          <p:nvPr/>
        </p:nvSpPr>
        <p:spPr>
          <a:xfrm>
            <a:off x="1935791" y="0"/>
            <a:ext cx="8482355" cy="477054"/>
          </a:xfrm>
          <a:prstGeom prst="rect">
            <a:avLst/>
          </a:prstGeom>
          <a:noFill/>
        </p:spPr>
        <p:txBody>
          <a:bodyPr wrap="square" rtlCol="0">
            <a:spAutoFit/>
          </a:bodyPr>
          <a:lstStyle/>
          <a:p>
            <a:pPr algn="ctr"/>
            <a:r>
              <a:rPr lang="en-US" sz="2500" dirty="0"/>
              <a:t>What would you conclude from this chart?</a:t>
            </a:r>
          </a:p>
        </p:txBody>
      </p:sp>
      <p:pic>
        <p:nvPicPr>
          <p:cNvPr id="7" name="Picture 6" descr="Chart, bar chart&#10;&#10;Description automatically generated">
            <a:extLst>
              <a:ext uri="{FF2B5EF4-FFF2-40B4-BE49-F238E27FC236}">
                <a16:creationId xmlns:a16="http://schemas.microsoft.com/office/drawing/2014/main" id="{2A77E205-1511-44DD-BEF5-A68B10B7C3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7231" y="3905061"/>
            <a:ext cx="713961" cy="5890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0431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5585B0-08E9-41D6-9E8D-EB144DF0504D}"/>
              </a:ext>
            </a:extLst>
          </p:cNvPr>
          <p:cNvSpPr txBox="1"/>
          <p:nvPr/>
        </p:nvSpPr>
        <p:spPr>
          <a:xfrm>
            <a:off x="1758414" y="146861"/>
            <a:ext cx="8482355" cy="477054"/>
          </a:xfrm>
          <a:prstGeom prst="rect">
            <a:avLst/>
          </a:prstGeom>
          <a:noFill/>
        </p:spPr>
        <p:txBody>
          <a:bodyPr wrap="square" rtlCol="0">
            <a:spAutoFit/>
          </a:bodyPr>
          <a:lstStyle/>
          <a:p>
            <a:pPr algn="ctr"/>
            <a:r>
              <a:rPr lang="en-US" sz="2500" dirty="0"/>
              <a:t>What would you conclude from this chart?</a:t>
            </a:r>
          </a:p>
        </p:txBody>
      </p:sp>
      <p:pic>
        <p:nvPicPr>
          <p:cNvPr id="19" name="Picture 18">
            <a:extLst>
              <a:ext uri="{FF2B5EF4-FFF2-40B4-BE49-F238E27FC236}">
                <a16:creationId xmlns:a16="http://schemas.microsoft.com/office/drawing/2014/main" id="{C023CFAD-389C-49BF-AB40-4BDDEE07306B}"/>
              </a:ext>
            </a:extLst>
          </p:cNvPr>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a:off x="3245256" y="4278666"/>
            <a:ext cx="574361" cy="976027"/>
          </a:xfrm>
          <a:prstGeom prst="rect">
            <a:avLst/>
          </a:prstGeom>
        </p:spPr>
      </p:pic>
      <p:sp>
        <p:nvSpPr>
          <p:cNvPr id="20" name="Rectangular Callout 117">
            <a:extLst>
              <a:ext uri="{FF2B5EF4-FFF2-40B4-BE49-F238E27FC236}">
                <a16:creationId xmlns:a16="http://schemas.microsoft.com/office/drawing/2014/main" id="{49460B72-92AD-47C1-BA34-941CE84165C6}"/>
              </a:ext>
            </a:extLst>
          </p:cNvPr>
          <p:cNvSpPr/>
          <p:nvPr/>
        </p:nvSpPr>
        <p:spPr>
          <a:xfrm>
            <a:off x="3918592" y="3782934"/>
            <a:ext cx="1487958" cy="608223"/>
          </a:xfrm>
          <a:prstGeom prst="wedgeRectCallout">
            <a:avLst>
              <a:gd name="adj1" fmla="val -61071"/>
              <a:gd name="adj2" fmla="val 5652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My conclusion is that…</a:t>
            </a:r>
            <a:endParaRPr sz="1600" dirty="0">
              <a:solidFill>
                <a:schemeClr val="tx1"/>
              </a:solidFill>
            </a:endParaRPr>
          </a:p>
        </p:txBody>
      </p:sp>
      <p:pic>
        <p:nvPicPr>
          <p:cNvPr id="28" name="Picture 27">
            <a:extLst>
              <a:ext uri="{FF2B5EF4-FFF2-40B4-BE49-F238E27FC236}">
                <a16:creationId xmlns:a16="http://schemas.microsoft.com/office/drawing/2014/main" id="{09081A65-D143-4670-91A2-F67A24E14F43}"/>
              </a:ext>
            </a:extLst>
          </p:cNvPr>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a:off x="93493" y="4278666"/>
            <a:ext cx="574361" cy="976027"/>
          </a:xfrm>
          <a:prstGeom prst="rect">
            <a:avLst/>
          </a:prstGeom>
        </p:spPr>
      </p:pic>
      <p:sp>
        <p:nvSpPr>
          <p:cNvPr id="29" name="Rectangular Callout 117">
            <a:extLst>
              <a:ext uri="{FF2B5EF4-FFF2-40B4-BE49-F238E27FC236}">
                <a16:creationId xmlns:a16="http://schemas.microsoft.com/office/drawing/2014/main" id="{40905BA7-B53E-4350-9555-C7422E7BC0B4}"/>
              </a:ext>
            </a:extLst>
          </p:cNvPr>
          <p:cNvSpPr/>
          <p:nvPr/>
        </p:nvSpPr>
        <p:spPr>
          <a:xfrm>
            <a:off x="761095" y="3782933"/>
            <a:ext cx="1487958" cy="608223"/>
          </a:xfrm>
          <a:prstGeom prst="wedgeRectCallout">
            <a:avLst>
              <a:gd name="adj1" fmla="val -61071"/>
              <a:gd name="adj2" fmla="val 5652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My conclusion is that…</a:t>
            </a:r>
            <a:endParaRPr sz="1600" dirty="0">
              <a:solidFill>
                <a:schemeClr val="tx1"/>
              </a:solidFill>
            </a:endParaRPr>
          </a:p>
        </p:txBody>
      </p:sp>
      <p:pic>
        <p:nvPicPr>
          <p:cNvPr id="30" name="Picture 29">
            <a:extLst>
              <a:ext uri="{FF2B5EF4-FFF2-40B4-BE49-F238E27FC236}">
                <a16:creationId xmlns:a16="http://schemas.microsoft.com/office/drawing/2014/main" id="{95FBECF3-A913-41AF-BC10-1E540B7BB5B8}"/>
              </a:ext>
            </a:extLst>
          </p:cNvPr>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a:off x="9624982" y="4278666"/>
            <a:ext cx="574361" cy="976027"/>
          </a:xfrm>
          <a:prstGeom prst="rect">
            <a:avLst/>
          </a:prstGeom>
        </p:spPr>
      </p:pic>
      <p:sp>
        <p:nvSpPr>
          <p:cNvPr id="31" name="Rectangular Callout 117">
            <a:extLst>
              <a:ext uri="{FF2B5EF4-FFF2-40B4-BE49-F238E27FC236}">
                <a16:creationId xmlns:a16="http://schemas.microsoft.com/office/drawing/2014/main" id="{97BDAAFA-4B8B-4F65-B320-027B4C8A8316}"/>
              </a:ext>
            </a:extLst>
          </p:cNvPr>
          <p:cNvSpPr/>
          <p:nvPr/>
        </p:nvSpPr>
        <p:spPr>
          <a:xfrm>
            <a:off x="10309787" y="3832445"/>
            <a:ext cx="1487958" cy="608223"/>
          </a:xfrm>
          <a:prstGeom prst="wedgeRectCallout">
            <a:avLst>
              <a:gd name="adj1" fmla="val -61071"/>
              <a:gd name="adj2" fmla="val 5652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My conclusion is that…</a:t>
            </a:r>
            <a:endParaRPr sz="1600" dirty="0">
              <a:solidFill>
                <a:schemeClr val="tx1"/>
              </a:solidFill>
            </a:endParaRPr>
          </a:p>
        </p:txBody>
      </p:sp>
      <p:pic>
        <p:nvPicPr>
          <p:cNvPr id="32" name="Picture 31">
            <a:extLst>
              <a:ext uri="{FF2B5EF4-FFF2-40B4-BE49-F238E27FC236}">
                <a16:creationId xmlns:a16="http://schemas.microsoft.com/office/drawing/2014/main" id="{23AE71BE-8D8E-4B3A-AE80-D230F7266F8B}"/>
              </a:ext>
            </a:extLst>
          </p:cNvPr>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a:off x="6593867" y="4278666"/>
            <a:ext cx="574361" cy="976027"/>
          </a:xfrm>
          <a:prstGeom prst="rect">
            <a:avLst/>
          </a:prstGeom>
        </p:spPr>
      </p:pic>
      <p:sp>
        <p:nvSpPr>
          <p:cNvPr id="33" name="Rectangular Callout 117">
            <a:extLst>
              <a:ext uri="{FF2B5EF4-FFF2-40B4-BE49-F238E27FC236}">
                <a16:creationId xmlns:a16="http://schemas.microsoft.com/office/drawing/2014/main" id="{0F78E8CC-4E30-432A-B1A1-1E7DA270E8AF}"/>
              </a:ext>
            </a:extLst>
          </p:cNvPr>
          <p:cNvSpPr/>
          <p:nvPr/>
        </p:nvSpPr>
        <p:spPr>
          <a:xfrm>
            <a:off x="7272937" y="3810304"/>
            <a:ext cx="1487958" cy="608223"/>
          </a:xfrm>
          <a:prstGeom prst="wedgeRectCallout">
            <a:avLst>
              <a:gd name="adj1" fmla="val -61071"/>
              <a:gd name="adj2" fmla="val 5652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My conclusion is that…</a:t>
            </a:r>
            <a:endParaRPr sz="1600" dirty="0">
              <a:solidFill>
                <a:schemeClr val="tx1"/>
              </a:solidFill>
            </a:endParaRPr>
          </a:p>
        </p:txBody>
      </p:sp>
      <p:sp>
        <p:nvSpPr>
          <p:cNvPr id="34" name="TextBox 33">
            <a:extLst>
              <a:ext uri="{FF2B5EF4-FFF2-40B4-BE49-F238E27FC236}">
                <a16:creationId xmlns:a16="http://schemas.microsoft.com/office/drawing/2014/main" id="{7E06BC0B-3616-4ECD-AD7F-1747E21AA848}"/>
              </a:ext>
            </a:extLst>
          </p:cNvPr>
          <p:cNvSpPr txBox="1"/>
          <p:nvPr/>
        </p:nvSpPr>
        <p:spPr>
          <a:xfrm>
            <a:off x="740454" y="3010407"/>
            <a:ext cx="1487958" cy="477054"/>
          </a:xfrm>
          <a:prstGeom prst="rect">
            <a:avLst/>
          </a:prstGeom>
          <a:noFill/>
        </p:spPr>
        <p:txBody>
          <a:bodyPr wrap="square" rtlCol="0">
            <a:spAutoFit/>
          </a:bodyPr>
          <a:lstStyle/>
          <a:p>
            <a:pPr algn="ctr"/>
            <a:r>
              <a:rPr lang="en-US" sz="2500" dirty="0"/>
              <a:t>Vertical</a:t>
            </a:r>
          </a:p>
        </p:txBody>
      </p:sp>
      <p:sp>
        <p:nvSpPr>
          <p:cNvPr id="35" name="TextBox 34">
            <a:extLst>
              <a:ext uri="{FF2B5EF4-FFF2-40B4-BE49-F238E27FC236}">
                <a16:creationId xmlns:a16="http://schemas.microsoft.com/office/drawing/2014/main" id="{E34F5DEF-03A6-4C94-AA53-7781DBAF7E44}"/>
              </a:ext>
            </a:extLst>
          </p:cNvPr>
          <p:cNvSpPr txBox="1"/>
          <p:nvPr/>
        </p:nvSpPr>
        <p:spPr>
          <a:xfrm>
            <a:off x="3785738" y="3010407"/>
            <a:ext cx="1487958" cy="477054"/>
          </a:xfrm>
          <a:prstGeom prst="rect">
            <a:avLst/>
          </a:prstGeom>
          <a:noFill/>
        </p:spPr>
        <p:txBody>
          <a:bodyPr wrap="square" rtlCol="0">
            <a:spAutoFit/>
          </a:bodyPr>
          <a:lstStyle/>
          <a:p>
            <a:pPr algn="ctr"/>
            <a:r>
              <a:rPr lang="en-US" sz="2500" dirty="0"/>
              <a:t>Overlaid</a:t>
            </a:r>
          </a:p>
        </p:txBody>
      </p:sp>
      <p:sp>
        <p:nvSpPr>
          <p:cNvPr id="36" name="TextBox 35">
            <a:extLst>
              <a:ext uri="{FF2B5EF4-FFF2-40B4-BE49-F238E27FC236}">
                <a16:creationId xmlns:a16="http://schemas.microsoft.com/office/drawing/2014/main" id="{431C4CE1-A62E-41A6-B48A-535AEAB97643}"/>
              </a:ext>
            </a:extLst>
          </p:cNvPr>
          <p:cNvSpPr txBox="1"/>
          <p:nvPr/>
        </p:nvSpPr>
        <p:spPr>
          <a:xfrm>
            <a:off x="7206328" y="3010407"/>
            <a:ext cx="1487958" cy="477054"/>
          </a:xfrm>
          <a:prstGeom prst="rect">
            <a:avLst/>
          </a:prstGeom>
          <a:noFill/>
        </p:spPr>
        <p:txBody>
          <a:bodyPr wrap="square" rtlCol="0">
            <a:spAutoFit/>
          </a:bodyPr>
          <a:lstStyle/>
          <a:p>
            <a:pPr algn="ctr"/>
            <a:r>
              <a:rPr lang="en-US" sz="2500" dirty="0"/>
              <a:t>Adjacent</a:t>
            </a:r>
          </a:p>
        </p:txBody>
      </p:sp>
      <p:sp>
        <p:nvSpPr>
          <p:cNvPr id="37" name="TextBox 36">
            <a:extLst>
              <a:ext uri="{FF2B5EF4-FFF2-40B4-BE49-F238E27FC236}">
                <a16:creationId xmlns:a16="http://schemas.microsoft.com/office/drawing/2014/main" id="{2900B43C-41F2-4C75-B6C6-D1CBBEB181B9}"/>
              </a:ext>
            </a:extLst>
          </p:cNvPr>
          <p:cNvSpPr txBox="1"/>
          <p:nvPr/>
        </p:nvSpPr>
        <p:spPr>
          <a:xfrm>
            <a:off x="10299459" y="3010407"/>
            <a:ext cx="1487958" cy="477054"/>
          </a:xfrm>
          <a:prstGeom prst="rect">
            <a:avLst/>
          </a:prstGeom>
          <a:noFill/>
        </p:spPr>
        <p:txBody>
          <a:bodyPr wrap="square" rtlCol="0">
            <a:spAutoFit/>
          </a:bodyPr>
          <a:lstStyle/>
          <a:p>
            <a:pPr algn="ctr"/>
            <a:r>
              <a:rPr lang="en-US" sz="2500" dirty="0"/>
              <a:t>Stacked</a:t>
            </a:r>
          </a:p>
        </p:txBody>
      </p:sp>
      <p:pic>
        <p:nvPicPr>
          <p:cNvPr id="49" name="Picture 48">
            <a:extLst>
              <a:ext uri="{FF2B5EF4-FFF2-40B4-BE49-F238E27FC236}">
                <a16:creationId xmlns:a16="http://schemas.microsoft.com/office/drawing/2014/main" id="{C002042A-8F53-420A-99DC-7BB7FE564D69}"/>
              </a:ext>
            </a:extLst>
          </p:cNvPr>
          <p:cNvPicPr>
            <a:picLocks noChangeAspect="1"/>
          </p:cNvPicPr>
          <p:nvPr/>
        </p:nvPicPr>
        <p:blipFill>
          <a:blip r:embed="rId4"/>
          <a:stretch>
            <a:fillRect/>
          </a:stretch>
        </p:blipFill>
        <p:spPr>
          <a:xfrm>
            <a:off x="829875" y="634716"/>
            <a:ext cx="1236372" cy="2412980"/>
          </a:xfrm>
          <a:prstGeom prst="rect">
            <a:avLst/>
          </a:prstGeom>
        </p:spPr>
      </p:pic>
      <p:pic>
        <p:nvPicPr>
          <p:cNvPr id="50" name="Picture 49">
            <a:extLst>
              <a:ext uri="{FF2B5EF4-FFF2-40B4-BE49-F238E27FC236}">
                <a16:creationId xmlns:a16="http://schemas.microsoft.com/office/drawing/2014/main" id="{ED12FB92-E23F-4D59-844A-9A7386605683}"/>
              </a:ext>
            </a:extLst>
          </p:cNvPr>
          <p:cNvPicPr>
            <a:picLocks noChangeAspect="1"/>
          </p:cNvPicPr>
          <p:nvPr/>
        </p:nvPicPr>
        <p:blipFill>
          <a:blip r:embed="rId5"/>
          <a:stretch>
            <a:fillRect/>
          </a:stretch>
        </p:blipFill>
        <p:spPr>
          <a:xfrm>
            <a:off x="6531405" y="1574503"/>
            <a:ext cx="2951538" cy="1448556"/>
          </a:xfrm>
          <a:prstGeom prst="rect">
            <a:avLst/>
          </a:prstGeom>
        </p:spPr>
      </p:pic>
      <p:pic>
        <p:nvPicPr>
          <p:cNvPr id="51" name="Picture 50">
            <a:extLst>
              <a:ext uri="{FF2B5EF4-FFF2-40B4-BE49-F238E27FC236}">
                <a16:creationId xmlns:a16="http://schemas.microsoft.com/office/drawing/2014/main" id="{E5FA33B0-8EB9-4D9B-89E1-9CCDB08FD397}"/>
              </a:ext>
            </a:extLst>
          </p:cNvPr>
          <p:cNvPicPr>
            <a:picLocks noChangeAspect="1"/>
          </p:cNvPicPr>
          <p:nvPr/>
        </p:nvPicPr>
        <p:blipFill>
          <a:blip r:embed="rId6"/>
          <a:stretch>
            <a:fillRect/>
          </a:stretch>
        </p:blipFill>
        <p:spPr>
          <a:xfrm>
            <a:off x="3141782" y="1603307"/>
            <a:ext cx="2950763" cy="1448556"/>
          </a:xfrm>
          <a:prstGeom prst="rect">
            <a:avLst/>
          </a:prstGeom>
        </p:spPr>
      </p:pic>
      <p:pic>
        <p:nvPicPr>
          <p:cNvPr id="52" name="Picture 51">
            <a:extLst>
              <a:ext uri="{FF2B5EF4-FFF2-40B4-BE49-F238E27FC236}">
                <a16:creationId xmlns:a16="http://schemas.microsoft.com/office/drawing/2014/main" id="{8825AE50-BB01-499F-A862-19656B704332}"/>
              </a:ext>
            </a:extLst>
          </p:cNvPr>
          <p:cNvPicPr>
            <a:picLocks noChangeAspect="1"/>
          </p:cNvPicPr>
          <p:nvPr/>
        </p:nvPicPr>
        <p:blipFill>
          <a:blip r:embed="rId7"/>
          <a:stretch>
            <a:fillRect/>
          </a:stretch>
        </p:blipFill>
        <p:spPr>
          <a:xfrm>
            <a:off x="9938423" y="991446"/>
            <a:ext cx="1902638" cy="2060417"/>
          </a:xfrm>
          <a:prstGeom prst="rect">
            <a:avLst/>
          </a:prstGeom>
        </p:spPr>
      </p:pic>
      <p:pic>
        <p:nvPicPr>
          <p:cNvPr id="25" name="Picture 24" descr="Chart&#10;&#10;Description automatically generated">
            <a:extLst>
              <a:ext uri="{FF2B5EF4-FFF2-40B4-BE49-F238E27FC236}">
                <a16:creationId xmlns:a16="http://schemas.microsoft.com/office/drawing/2014/main" id="{3B4D49EE-628C-4783-BD17-63FA3DEF67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4440" y="4700360"/>
            <a:ext cx="1200645" cy="990532"/>
          </a:xfrm>
          <a:prstGeom prst="rect">
            <a:avLst/>
          </a:prstGeom>
          <a:ln>
            <a:noFill/>
          </a:ln>
          <a:effectLst>
            <a:outerShdw blurRad="190500" algn="tl" rotWithShape="0">
              <a:srgbClr val="000000">
                <a:alpha val="70000"/>
              </a:srgbClr>
            </a:outerShdw>
          </a:effectLst>
        </p:spPr>
      </p:pic>
      <p:pic>
        <p:nvPicPr>
          <p:cNvPr id="26" name="Picture 25" descr="Diagram&#10;&#10;Description automatically generated with medium confidence">
            <a:extLst>
              <a:ext uri="{FF2B5EF4-FFF2-40B4-BE49-F238E27FC236}">
                <a16:creationId xmlns:a16="http://schemas.microsoft.com/office/drawing/2014/main" id="{B7FF45EF-8432-4EA4-B4C7-BC6DC1BF4C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053" y="4686628"/>
            <a:ext cx="1200645" cy="990532"/>
          </a:xfrm>
          <a:prstGeom prst="rect">
            <a:avLst/>
          </a:prstGeom>
          <a:ln>
            <a:noFill/>
          </a:ln>
          <a:effectLst>
            <a:outerShdw blurRad="190500" algn="tl" rotWithShape="0">
              <a:srgbClr val="000000">
                <a:alpha val="70000"/>
              </a:srgbClr>
            </a:outerShdw>
          </a:effectLst>
        </p:spPr>
      </p:pic>
      <p:pic>
        <p:nvPicPr>
          <p:cNvPr id="27" name="Picture 26">
            <a:extLst>
              <a:ext uri="{FF2B5EF4-FFF2-40B4-BE49-F238E27FC236}">
                <a16:creationId xmlns:a16="http://schemas.microsoft.com/office/drawing/2014/main" id="{35F7A966-826F-45C4-8D04-C43A4ABC1E9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50100" y="4710249"/>
            <a:ext cx="1200645" cy="990532"/>
          </a:xfrm>
          <a:prstGeom prst="rect">
            <a:avLst/>
          </a:prstGeom>
          <a:ln>
            <a:noFill/>
          </a:ln>
          <a:effectLst>
            <a:outerShdw blurRad="190500" algn="tl" rotWithShape="0">
              <a:srgbClr val="000000">
                <a:alpha val="70000"/>
              </a:srgbClr>
            </a:outerShdw>
          </a:effectLst>
        </p:spPr>
      </p:pic>
      <p:pic>
        <p:nvPicPr>
          <p:cNvPr id="41" name="Picture 40" descr="Diagram&#10;&#10;Description automatically generated">
            <a:extLst>
              <a:ext uri="{FF2B5EF4-FFF2-40B4-BE49-F238E27FC236}">
                <a16:creationId xmlns:a16="http://schemas.microsoft.com/office/drawing/2014/main" id="{03CF2029-0E8D-43FF-BB0B-9A5FEF8F3C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08982" y="4686628"/>
            <a:ext cx="1197033" cy="9875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541245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 engineering drawing&#10;&#10;Description automatically generated">
            <a:extLst>
              <a:ext uri="{FF2B5EF4-FFF2-40B4-BE49-F238E27FC236}">
                <a16:creationId xmlns:a16="http://schemas.microsoft.com/office/drawing/2014/main" id="{8B93D190-F4B5-4AB4-B64D-9DA7010CD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11028">
            <a:off x="439373" y="2768692"/>
            <a:ext cx="1788720" cy="1475694"/>
          </a:xfrm>
          <a:prstGeom prst="rect">
            <a:avLst/>
          </a:prstGeom>
          <a:ln>
            <a:noFill/>
          </a:ln>
          <a:effectLst>
            <a:outerShdw blurRad="190500" algn="tl" rotWithShape="0">
              <a:srgbClr val="000000">
                <a:alpha val="70000"/>
              </a:srgbClr>
            </a:outerShdw>
          </a:effectLst>
        </p:spPr>
      </p:pic>
      <p:pic>
        <p:nvPicPr>
          <p:cNvPr id="10" name="Picture 9" descr="Chart&#10;&#10;Description automatically generated">
            <a:extLst>
              <a:ext uri="{FF2B5EF4-FFF2-40B4-BE49-F238E27FC236}">
                <a16:creationId xmlns:a16="http://schemas.microsoft.com/office/drawing/2014/main" id="{8545EE08-6F55-4A24-AF55-DD10C8120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47465">
            <a:off x="3195861" y="2617051"/>
            <a:ext cx="1788720" cy="1475694"/>
          </a:xfrm>
          <a:prstGeom prst="rect">
            <a:avLst/>
          </a:prstGeom>
          <a:ln>
            <a:noFill/>
          </a:ln>
          <a:effectLst>
            <a:outerShdw blurRad="190500" algn="tl" rotWithShape="0">
              <a:srgbClr val="000000">
                <a:alpha val="70000"/>
              </a:srgbClr>
            </a:outerShdw>
          </a:effectLst>
        </p:spPr>
      </p:pic>
      <p:pic>
        <p:nvPicPr>
          <p:cNvPr id="12" name="Picture 11" descr="A picture containing diagram&#10;&#10;Description automatically generated">
            <a:extLst>
              <a:ext uri="{FF2B5EF4-FFF2-40B4-BE49-F238E27FC236}">
                <a16:creationId xmlns:a16="http://schemas.microsoft.com/office/drawing/2014/main" id="{39299B10-B59C-4AFC-AE6B-5742F86DD5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2967" y="1926090"/>
            <a:ext cx="1788720" cy="1475694"/>
          </a:xfrm>
          <a:prstGeom prst="rect">
            <a:avLst/>
          </a:prstGeom>
          <a:ln>
            <a:noFill/>
          </a:ln>
          <a:effectLst>
            <a:outerShdw blurRad="190500" algn="tl" rotWithShape="0">
              <a:srgbClr val="000000">
                <a:alpha val="70000"/>
              </a:srgbClr>
            </a:outerShdw>
          </a:effectLst>
        </p:spPr>
      </p:pic>
      <p:pic>
        <p:nvPicPr>
          <p:cNvPr id="14" name="Picture 13" descr="Diagram&#10;&#10;Description automatically generated">
            <a:extLst>
              <a:ext uri="{FF2B5EF4-FFF2-40B4-BE49-F238E27FC236}">
                <a16:creationId xmlns:a16="http://schemas.microsoft.com/office/drawing/2014/main" id="{90958908-BCAE-40A1-B015-83003F7441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409554">
            <a:off x="2688516" y="892883"/>
            <a:ext cx="1788720" cy="1475694"/>
          </a:xfrm>
          <a:prstGeom prst="rect">
            <a:avLst/>
          </a:prstGeom>
          <a:ln>
            <a:noFill/>
          </a:ln>
          <a:effectLst>
            <a:outerShdw blurRad="190500" algn="tl" rotWithShape="0">
              <a:srgbClr val="000000">
                <a:alpha val="70000"/>
              </a:srgbClr>
            </a:outerShdw>
          </a:effectLst>
        </p:spPr>
      </p:pic>
      <p:pic>
        <p:nvPicPr>
          <p:cNvPr id="16" name="Picture 15" descr="Diagram&#10;&#10;Description automatically generated with medium confidence">
            <a:extLst>
              <a:ext uri="{FF2B5EF4-FFF2-40B4-BE49-F238E27FC236}">
                <a16:creationId xmlns:a16="http://schemas.microsoft.com/office/drawing/2014/main" id="{6A7E4F79-EC71-4A58-B9CC-5159874CDE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339663">
            <a:off x="806500" y="589707"/>
            <a:ext cx="1788720" cy="1475694"/>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1952E087-2666-4112-9E36-75D56774FA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380555">
            <a:off x="3277048" y="4397858"/>
            <a:ext cx="1788720" cy="1475694"/>
          </a:xfrm>
          <a:prstGeom prst="rect">
            <a:avLst/>
          </a:prstGeom>
          <a:ln>
            <a:noFill/>
          </a:ln>
          <a:effectLst>
            <a:outerShdw blurRad="190500" algn="tl" rotWithShape="0">
              <a:srgbClr val="000000">
                <a:alpha val="70000"/>
              </a:srgbClr>
            </a:outerShdw>
          </a:effectLst>
        </p:spPr>
      </p:pic>
      <p:pic>
        <p:nvPicPr>
          <p:cNvPr id="21" name="Picture 20">
            <a:extLst>
              <a:ext uri="{FF2B5EF4-FFF2-40B4-BE49-F238E27FC236}">
                <a16:creationId xmlns:a16="http://schemas.microsoft.com/office/drawing/2014/main" id="{32448E0B-25FA-47B4-AA81-1F7582606D72}"/>
              </a:ext>
            </a:extLst>
          </p:cNvPr>
          <p:cNvPicPr>
            <a:picLocks noChangeAspect="1"/>
          </p:cNvPicPr>
          <p:nvPr/>
        </p:nvPicPr>
        <p:blipFill>
          <a:blip r:embed="rId9"/>
          <a:stretch>
            <a:fillRect/>
          </a:stretch>
        </p:blipFill>
        <p:spPr>
          <a:xfrm>
            <a:off x="6001094" y="0"/>
            <a:ext cx="5981345" cy="6858000"/>
          </a:xfrm>
          <a:prstGeom prst="rect">
            <a:avLst/>
          </a:prstGeom>
        </p:spPr>
      </p:pic>
      <p:pic>
        <p:nvPicPr>
          <p:cNvPr id="23" name="Picture 22" descr="A picture containing text, athletic game&#10;&#10;Description automatically generated">
            <a:extLst>
              <a:ext uri="{FF2B5EF4-FFF2-40B4-BE49-F238E27FC236}">
                <a16:creationId xmlns:a16="http://schemas.microsoft.com/office/drawing/2014/main" id="{C2703D7C-6B3A-4CEC-A97A-8CEA8EC48B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9352" y="4788293"/>
            <a:ext cx="1784465" cy="1472184"/>
          </a:xfrm>
          <a:prstGeom prst="rect">
            <a:avLst/>
          </a:prstGeom>
          <a:ln>
            <a:noFill/>
          </a:ln>
          <a:effectLst>
            <a:outerShdw blurRad="190500" algn="tl" rotWithShape="0">
              <a:srgbClr val="000000">
                <a:alpha val="70000"/>
              </a:srgbClr>
            </a:outerShdw>
          </a:effectLst>
        </p:spPr>
      </p:pic>
      <p:pic>
        <p:nvPicPr>
          <p:cNvPr id="25" name="Picture 24" descr="Diagram, engineering drawing&#10;&#10;Description automatically generated">
            <a:extLst>
              <a:ext uri="{FF2B5EF4-FFF2-40B4-BE49-F238E27FC236}">
                <a16:creationId xmlns:a16="http://schemas.microsoft.com/office/drawing/2014/main" id="{EB230729-F2DE-4448-918F-C21188654B9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9958758">
            <a:off x="1706062" y="3331376"/>
            <a:ext cx="1784465" cy="14721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86887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F781FB-48F6-40E1-AEA7-81AD897F609C}"/>
              </a:ext>
            </a:extLst>
          </p:cNvPr>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a:off x="1002198" y="3036751"/>
            <a:ext cx="574361" cy="976027"/>
          </a:xfrm>
          <a:prstGeom prst="rect">
            <a:avLst/>
          </a:prstGeom>
        </p:spPr>
      </p:pic>
      <p:sp>
        <p:nvSpPr>
          <p:cNvPr id="8" name="TextBox 7">
            <a:extLst>
              <a:ext uri="{FF2B5EF4-FFF2-40B4-BE49-F238E27FC236}">
                <a16:creationId xmlns:a16="http://schemas.microsoft.com/office/drawing/2014/main" id="{53EF637D-D285-4B28-80B6-111701D75137}"/>
              </a:ext>
            </a:extLst>
          </p:cNvPr>
          <p:cNvSpPr txBox="1"/>
          <p:nvPr/>
        </p:nvSpPr>
        <p:spPr>
          <a:xfrm>
            <a:off x="5197401" y="5866596"/>
            <a:ext cx="1797195" cy="477054"/>
          </a:xfrm>
          <a:prstGeom prst="rect">
            <a:avLst/>
          </a:prstGeom>
          <a:noFill/>
        </p:spPr>
        <p:txBody>
          <a:bodyPr wrap="square" rtlCol="0">
            <a:spAutoFit/>
          </a:bodyPr>
          <a:lstStyle/>
          <a:p>
            <a:pPr algn="ctr"/>
            <a:r>
              <a:rPr lang="en-US" sz="2500" dirty="0"/>
              <a:t>me</a:t>
            </a:r>
          </a:p>
        </p:txBody>
      </p:sp>
      <p:pic>
        <p:nvPicPr>
          <p:cNvPr id="9" name="Graphic 8" descr="Detective female with solid fill">
            <a:extLst>
              <a:ext uri="{FF2B5EF4-FFF2-40B4-BE49-F238E27FC236}">
                <a16:creationId xmlns:a16="http://schemas.microsoft.com/office/drawing/2014/main" id="{302800B0-C74E-4564-82AB-850FBE804D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18100" y="4564700"/>
            <a:ext cx="1355798" cy="1355798"/>
          </a:xfrm>
          <a:prstGeom prst="rect">
            <a:avLst/>
          </a:prstGeom>
        </p:spPr>
      </p:pic>
      <p:pic>
        <p:nvPicPr>
          <p:cNvPr id="10" name="Picture 9">
            <a:extLst>
              <a:ext uri="{FF2B5EF4-FFF2-40B4-BE49-F238E27FC236}">
                <a16:creationId xmlns:a16="http://schemas.microsoft.com/office/drawing/2014/main" id="{8A3F756A-7C82-406A-B0B9-F536B530A555}"/>
              </a:ext>
            </a:extLst>
          </p:cNvPr>
          <p:cNvPicPr>
            <a:picLocks noChangeAspect="1"/>
          </p:cNvPicPr>
          <p:nvPr/>
        </p:nvPicPr>
        <p:blipFill>
          <a:blip r:embed="rId6">
            <a:clrChange>
              <a:clrFrom>
                <a:srgbClr val="FAFAFA"/>
              </a:clrFrom>
              <a:clrTo>
                <a:srgbClr val="FAFAFA">
                  <a:alpha val="0"/>
                </a:srgbClr>
              </a:clrTo>
            </a:clrChange>
          </a:blip>
          <a:stretch>
            <a:fillRect/>
          </a:stretch>
        </p:blipFill>
        <p:spPr>
          <a:xfrm rot="19365028">
            <a:off x="7050563" y="4287701"/>
            <a:ext cx="1095112" cy="553998"/>
          </a:xfrm>
          <a:prstGeom prst="rect">
            <a:avLst/>
          </a:prstGeom>
        </p:spPr>
      </p:pic>
      <p:pic>
        <p:nvPicPr>
          <p:cNvPr id="11" name="Picture 10">
            <a:extLst>
              <a:ext uri="{FF2B5EF4-FFF2-40B4-BE49-F238E27FC236}">
                <a16:creationId xmlns:a16="http://schemas.microsoft.com/office/drawing/2014/main" id="{B32CAA29-08D4-4045-B79A-4532F15FB5BB}"/>
              </a:ext>
            </a:extLst>
          </p:cNvPr>
          <p:cNvPicPr>
            <a:picLocks noChangeAspect="1"/>
          </p:cNvPicPr>
          <p:nvPr/>
        </p:nvPicPr>
        <p:blipFill>
          <a:blip r:embed="rId6">
            <a:clrChange>
              <a:clrFrom>
                <a:srgbClr val="FAFAFA"/>
              </a:clrFrom>
              <a:clrTo>
                <a:srgbClr val="FAFAFA">
                  <a:alpha val="0"/>
                </a:srgbClr>
              </a:clrTo>
            </a:clrChange>
          </a:blip>
          <a:stretch>
            <a:fillRect/>
          </a:stretch>
        </p:blipFill>
        <p:spPr>
          <a:xfrm rot="2234972" flipH="1">
            <a:off x="4046323" y="4287701"/>
            <a:ext cx="1095112" cy="553998"/>
          </a:xfrm>
          <a:prstGeom prst="rect">
            <a:avLst/>
          </a:prstGeom>
        </p:spPr>
      </p:pic>
      <p:pic>
        <p:nvPicPr>
          <p:cNvPr id="17" name="Picture 16" descr="Diagram&#10;&#10;Description automatically generated with low confidence">
            <a:extLst>
              <a:ext uri="{FF2B5EF4-FFF2-40B4-BE49-F238E27FC236}">
                <a16:creationId xmlns:a16="http://schemas.microsoft.com/office/drawing/2014/main" id="{AC7A84F2-652F-4779-97FC-452A43C90F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3528" y="627018"/>
            <a:ext cx="3736274" cy="3082426"/>
          </a:xfrm>
          <a:prstGeom prst="rect">
            <a:avLst/>
          </a:prstGeom>
          <a:ln>
            <a:noFill/>
          </a:ln>
          <a:effectLst>
            <a:outerShdw blurRad="190500" algn="tl" rotWithShape="0">
              <a:srgbClr val="000000">
                <a:alpha val="70000"/>
              </a:srgbClr>
            </a:outerShdw>
          </a:effectLst>
        </p:spPr>
      </p:pic>
      <p:sp>
        <p:nvSpPr>
          <p:cNvPr id="18" name="Rectangular Callout 117">
            <a:extLst>
              <a:ext uri="{FF2B5EF4-FFF2-40B4-BE49-F238E27FC236}">
                <a16:creationId xmlns:a16="http://schemas.microsoft.com/office/drawing/2014/main" id="{C361FD6E-1A6F-451E-A771-9FBDB1D1BE3D}"/>
              </a:ext>
            </a:extLst>
          </p:cNvPr>
          <p:cNvSpPr/>
          <p:nvPr/>
        </p:nvSpPr>
        <p:spPr>
          <a:xfrm>
            <a:off x="1854178" y="1142520"/>
            <a:ext cx="4013221" cy="1805476"/>
          </a:xfrm>
          <a:prstGeom prst="wedgeRectCallout">
            <a:avLst>
              <a:gd name="adj1" fmla="val -61071"/>
              <a:gd name="adj2" fmla="val 5652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000" dirty="0">
                <a:solidFill>
                  <a:schemeClr val="tx1"/>
                </a:solidFill>
              </a:rPr>
              <a:t>Participant 1 gave higher ratings to movies than Participant 2. </a:t>
            </a:r>
            <a:endParaRPr sz="3000" dirty="0">
              <a:solidFill>
                <a:schemeClr val="tx1"/>
              </a:solidFill>
            </a:endParaRPr>
          </a:p>
        </p:txBody>
      </p:sp>
      <p:pic>
        <p:nvPicPr>
          <p:cNvPr id="5" name="Picture 4">
            <a:extLst>
              <a:ext uri="{FF2B5EF4-FFF2-40B4-BE49-F238E27FC236}">
                <a16:creationId xmlns:a16="http://schemas.microsoft.com/office/drawing/2014/main" id="{EDE4984E-1246-40C7-8EAA-A870DC4BD36A}"/>
              </a:ext>
            </a:extLst>
          </p:cNvPr>
          <p:cNvPicPr>
            <a:picLocks noChangeAspect="1"/>
          </p:cNvPicPr>
          <p:nvPr/>
        </p:nvPicPr>
        <p:blipFill>
          <a:blip r:embed="rId8"/>
          <a:stretch>
            <a:fillRect/>
          </a:stretch>
        </p:blipFill>
        <p:spPr>
          <a:xfrm>
            <a:off x="162658" y="4477687"/>
            <a:ext cx="3019425" cy="2264569"/>
          </a:xfrm>
          <a:prstGeom prst="rect">
            <a:avLst/>
          </a:prstGeom>
        </p:spPr>
      </p:pic>
    </p:spTree>
    <p:extLst>
      <p:ext uri="{BB962C8B-B14F-4D97-AF65-F5344CB8AC3E}">
        <p14:creationId xmlns:p14="http://schemas.microsoft.com/office/powerpoint/2010/main" val="47678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1ECD36-014D-4491-923C-8A343F3A4E4D}"/>
              </a:ext>
            </a:extLst>
          </p:cNvPr>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a:off x="1002198" y="3036751"/>
            <a:ext cx="574361" cy="976027"/>
          </a:xfrm>
          <a:prstGeom prst="rect">
            <a:avLst/>
          </a:prstGeom>
        </p:spPr>
      </p:pic>
      <p:sp>
        <p:nvSpPr>
          <p:cNvPr id="6" name="Rectangular Callout 117">
            <a:extLst>
              <a:ext uri="{FF2B5EF4-FFF2-40B4-BE49-F238E27FC236}">
                <a16:creationId xmlns:a16="http://schemas.microsoft.com/office/drawing/2014/main" id="{5A53D88C-BD85-4613-9E2D-26BF06269174}"/>
              </a:ext>
            </a:extLst>
          </p:cNvPr>
          <p:cNvSpPr/>
          <p:nvPr/>
        </p:nvSpPr>
        <p:spPr>
          <a:xfrm>
            <a:off x="1854178" y="1142520"/>
            <a:ext cx="4013221" cy="1805476"/>
          </a:xfrm>
          <a:prstGeom prst="wedgeRectCallout">
            <a:avLst>
              <a:gd name="adj1" fmla="val -61071"/>
              <a:gd name="adj2" fmla="val 5652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000" dirty="0">
                <a:solidFill>
                  <a:schemeClr val="tx1"/>
                </a:solidFill>
              </a:rPr>
              <a:t>Participant 1 gave higher ratings to movies than Participant 2. </a:t>
            </a:r>
            <a:endParaRPr sz="3000" dirty="0">
              <a:solidFill>
                <a:schemeClr val="tx1"/>
              </a:solidFill>
            </a:endParaRPr>
          </a:p>
        </p:txBody>
      </p:sp>
      <p:pic>
        <p:nvPicPr>
          <p:cNvPr id="7" name="Picture 6" descr="Diagram&#10;&#10;Description automatically generated with low confidence">
            <a:extLst>
              <a:ext uri="{FF2B5EF4-FFF2-40B4-BE49-F238E27FC236}">
                <a16:creationId xmlns:a16="http://schemas.microsoft.com/office/drawing/2014/main" id="{73722C5F-E53E-448B-BCC4-8B492FCE49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3528" y="627018"/>
            <a:ext cx="3736274" cy="3082426"/>
          </a:xfrm>
          <a:prstGeom prst="rect">
            <a:avLst/>
          </a:prstGeom>
          <a:ln>
            <a:noFill/>
          </a:ln>
          <a:effectLst>
            <a:outerShdw blurRad="190500" algn="tl" rotWithShape="0">
              <a:srgbClr val="000000">
                <a:alpha val="70000"/>
              </a:srgbClr>
            </a:outerShdw>
          </a:effectLst>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54B3ECDB-C6E4-411A-9FA8-1E97001B5505}"/>
                  </a:ext>
                </a:extLst>
              </p14:cNvPr>
              <p14:cNvContentPartPr/>
              <p14:nvPr/>
            </p14:nvContentPartPr>
            <p14:xfrm>
              <a:off x="1557661" y="1160074"/>
              <a:ext cx="2417040" cy="699840"/>
            </p14:xfrm>
          </p:contentPart>
        </mc:Choice>
        <mc:Fallback xmlns="">
          <p:pic>
            <p:nvPicPr>
              <p:cNvPr id="10" name="Ink 9">
                <a:extLst>
                  <a:ext uri="{FF2B5EF4-FFF2-40B4-BE49-F238E27FC236}">
                    <a16:creationId xmlns:a16="http://schemas.microsoft.com/office/drawing/2014/main" id="{54B3ECDB-C6E4-411A-9FA8-1E97001B5505}"/>
                  </a:ext>
                </a:extLst>
              </p:cNvPr>
              <p:cNvPicPr/>
              <p:nvPr/>
            </p:nvPicPr>
            <p:blipFill>
              <a:blip r:embed="rId6"/>
              <a:stretch>
                <a:fillRect/>
              </a:stretch>
            </p:blipFill>
            <p:spPr>
              <a:xfrm>
                <a:off x="1522021" y="1124074"/>
                <a:ext cx="2488680" cy="771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81FA3CDD-FE60-4E87-884C-FEB25A1C553C}"/>
                  </a:ext>
                </a:extLst>
              </p14:cNvPr>
              <p14:cNvContentPartPr/>
              <p14:nvPr/>
            </p14:nvContentPartPr>
            <p14:xfrm>
              <a:off x="2499420" y="2157720"/>
              <a:ext cx="2683800" cy="637560"/>
            </p14:xfrm>
          </p:contentPart>
        </mc:Choice>
        <mc:Fallback xmlns="">
          <p:pic>
            <p:nvPicPr>
              <p:cNvPr id="12" name="Ink 11">
                <a:extLst>
                  <a:ext uri="{FF2B5EF4-FFF2-40B4-BE49-F238E27FC236}">
                    <a16:creationId xmlns:a16="http://schemas.microsoft.com/office/drawing/2014/main" id="{81FA3CDD-FE60-4E87-884C-FEB25A1C553C}"/>
                  </a:ext>
                </a:extLst>
              </p:cNvPr>
              <p:cNvPicPr/>
              <p:nvPr/>
            </p:nvPicPr>
            <p:blipFill>
              <a:blip r:embed="rId8"/>
              <a:stretch>
                <a:fillRect/>
              </a:stretch>
            </p:blipFill>
            <p:spPr>
              <a:xfrm>
                <a:off x="2463420" y="2121720"/>
                <a:ext cx="2755440" cy="709200"/>
              </a:xfrm>
              <a:prstGeom prst="rect">
                <a:avLst/>
              </a:prstGeom>
            </p:spPr>
          </p:pic>
        </mc:Fallback>
      </mc:AlternateContent>
      <p:sp>
        <p:nvSpPr>
          <p:cNvPr id="20" name="TextBox 19">
            <a:extLst>
              <a:ext uri="{FF2B5EF4-FFF2-40B4-BE49-F238E27FC236}">
                <a16:creationId xmlns:a16="http://schemas.microsoft.com/office/drawing/2014/main" id="{71A5879B-A630-4AF3-AB64-F50E240D7BBD}"/>
              </a:ext>
            </a:extLst>
          </p:cNvPr>
          <p:cNvSpPr txBox="1"/>
          <p:nvPr/>
        </p:nvSpPr>
        <p:spPr>
          <a:xfrm>
            <a:off x="3515720" y="2866381"/>
            <a:ext cx="1998646" cy="630942"/>
          </a:xfrm>
          <a:prstGeom prst="rect">
            <a:avLst/>
          </a:prstGeom>
          <a:noFill/>
        </p:spPr>
        <p:txBody>
          <a:bodyPr wrap="square" rtlCol="0">
            <a:spAutoFit/>
          </a:bodyPr>
          <a:lstStyle/>
          <a:p>
            <a:pPr algn="ctr"/>
            <a:r>
              <a:rPr lang="en-US" sz="3500" b="1" i="1" dirty="0">
                <a:solidFill>
                  <a:srgbClr val="66CC00"/>
                </a:solidFill>
                <a:latin typeface="Bradley Hand ITC" panose="03070402050302030203" pitchFamily="66" charset="0"/>
              </a:rPr>
              <a:t>Target 2</a:t>
            </a:r>
          </a:p>
        </p:txBody>
      </p:sp>
      <p:sp>
        <p:nvSpPr>
          <p:cNvPr id="21" name="TextBox 20">
            <a:extLst>
              <a:ext uri="{FF2B5EF4-FFF2-40B4-BE49-F238E27FC236}">
                <a16:creationId xmlns:a16="http://schemas.microsoft.com/office/drawing/2014/main" id="{97E60304-17A9-4162-B393-0B59AEC294FA}"/>
              </a:ext>
            </a:extLst>
          </p:cNvPr>
          <p:cNvSpPr txBox="1"/>
          <p:nvPr/>
        </p:nvSpPr>
        <p:spPr>
          <a:xfrm>
            <a:off x="1897187" y="585323"/>
            <a:ext cx="1998646" cy="630942"/>
          </a:xfrm>
          <a:prstGeom prst="rect">
            <a:avLst/>
          </a:prstGeom>
          <a:noFill/>
        </p:spPr>
        <p:txBody>
          <a:bodyPr wrap="square" rtlCol="0">
            <a:spAutoFit/>
          </a:bodyPr>
          <a:lstStyle/>
          <a:p>
            <a:pPr algn="ctr"/>
            <a:r>
              <a:rPr lang="en-US" sz="3500" b="1" i="1" dirty="0">
                <a:solidFill>
                  <a:srgbClr val="008C3A"/>
                </a:solidFill>
                <a:latin typeface="Bradley Hand ITC" panose="03070402050302030203" pitchFamily="66" charset="0"/>
              </a:rPr>
              <a:t>Target 1</a:t>
            </a:r>
          </a:p>
        </p:txBody>
      </p:sp>
      <p:sp>
        <p:nvSpPr>
          <p:cNvPr id="22" name="TextBox 21">
            <a:extLst>
              <a:ext uri="{FF2B5EF4-FFF2-40B4-BE49-F238E27FC236}">
                <a16:creationId xmlns:a16="http://schemas.microsoft.com/office/drawing/2014/main" id="{4A86B112-83C1-45AD-AF0F-8461A7D100F5}"/>
              </a:ext>
            </a:extLst>
          </p:cNvPr>
          <p:cNvSpPr txBox="1"/>
          <p:nvPr/>
        </p:nvSpPr>
        <p:spPr>
          <a:xfrm>
            <a:off x="4944282" y="659067"/>
            <a:ext cx="1998646" cy="630942"/>
          </a:xfrm>
          <a:prstGeom prst="rect">
            <a:avLst/>
          </a:prstGeom>
          <a:noFill/>
        </p:spPr>
        <p:txBody>
          <a:bodyPr wrap="square" rtlCol="0">
            <a:spAutoFit/>
          </a:bodyPr>
          <a:lstStyle/>
          <a:p>
            <a:pPr algn="ctr"/>
            <a:r>
              <a:rPr lang="en-US" sz="3500" b="1" i="1" dirty="0">
                <a:solidFill>
                  <a:srgbClr val="B651A5"/>
                </a:solidFill>
                <a:latin typeface="Bradley Hand ITC" panose="03070402050302030203" pitchFamily="66" charset="0"/>
              </a:rPr>
              <a:t>Relation</a:t>
            </a:r>
          </a:p>
        </p:txBody>
      </p:sp>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1AB8B26F-DDFA-4334-9B17-A7F31F0E7357}"/>
                  </a:ext>
                </a:extLst>
              </p14:cNvPr>
              <p14:cNvContentPartPr/>
              <p14:nvPr/>
            </p14:nvContentPartPr>
            <p14:xfrm>
              <a:off x="4609220" y="1192980"/>
              <a:ext cx="1284480" cy="684000"/>
            </p14:xfrm>
          </p:contentPart>
        </mc:Choice>
        <mc:Fallback xmlns="">
          <p:pic>
            <p:nvPicPr>
              <p:cNvPr id="30" name="Ink 29">
                <a:extLst>
                  <a:ext uri="{FF2B5EF4-FFF2-40B4-BE49-F238E27FC236}">
                    <a16:creationId xmlns:a16="http://schemas.microsoft.com/office/drawing/2014/main" id="{1AB8B26F-DDFA-4334-9B17-A7F31F0E7357}"/>
                  </a:ext>
                </a:extLst>
              </p:cNvPr>
              <p:cNvPicPr/>
              <p:nvPr/>
            </p:nvPicPr>
            <p:blipFill>
              <a:blip r:embed="rId11"/>
              <a:stretch>
                <a:fillRect/>
              </a:stretch>
            </p:blipFill>
            <p:spPr>
              <a:xfrm>
                <a:off x="4573220" y="1157340"/>
                <a:ext cx="1356120" cy="755640"/>
              </a:xfrm>
              <a:prstGeom prst="rect">
                <a:avLst/>
              </a:prstGeom>
            </p:spPr>
          </p:pic>
        </mc:Fallback>
      </mc:AlternateContent>
    </p:spTree>
    <p:extLst>
      <p:ext uri="{BB962C8B-B14F-4D97-AF65-F5344CB8AC3E}">
        <p14:creationId xmlns:p14="http://schemas.microsoft.com/office/powerpoint/2010/main" val="20501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28E829E-1959-4A74-9EBF-DE26BCD40794}"/>
              </a:ext>
            </a:extLst>
          </p:cNvPr>
          <p:cNvGrpSpPr/>
          <p:nvPr/>
        </p:nvGrpSpPr>
        <p:grpSpPr>
          <a:xfrm>
            <a:off x="1321947" y="114300"/>
            <a:ext cx="1732621" cy="3000348"/>
            <a:chOff x="828902" y="2781708"/>
            <a:chExt cx="1994509" cy="3838879"/>
          </a:xfrm>
        </p:grpSpPr>
        <p:sp>
          <p:nvSpPr>
            <p:cNvPr id="5" name="Rectangle 4">
              <a:extLst>
                <a:ext uri="{FF2B5EF4-FFF2-40B4-BE49-F238E27FC236}">
                  <a16:creationId xmlns:a16="http://schemas.microsoft.com/office/drawing/2014/main" id="{18FEE933-BB48-464D-96CE-A379B52A0996}"/>
                </a:ext>
              </a:extLst>
            </p:cNvPr>
            <p:cNvSpPr/>
            <p:nvPr/>
          </p:nvSpPr>
          <p:spPr>
            <a:xfrm>
              <a:off x="996429" y="3598370"/>
              <a:ext cx="480731" cy="7679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BE9ED582-6AC4-449D-BBBA-6E795BCD9253}"/>
                </a:ext>
              </a:extLst>
            </p:cNvPr>
            <p:cNvSpPr/>
            <p:nvPr/>
          </p:nvSpPr>
          <p:spPr>
            <a:xfrm>
              <a:off x="996429" y="4830567"/>
              <a:ext cx="480731" cy="1361520"/>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7" name="Rectangle 6">
              <a:extLst>
                <a:ext uri="{FF2B5EF4-FFF2-40B4-BE49-F238E27FC236}">
                  <a16:creationId xmlns:a16="http://schemas.microsoft.com/office/drawing/2014/main" id="{3A2831E5-F007-4F00-A05F-2500ADC12EF4}"/>
                </a:ext>
              </a:extLst>
            </p:cNvPr>
            <p:cNvSpPr/>
            <p:nvPr/>
          </p:nvSpPr>
          <p:spPr>
            <a:xfrm>
              <a:off x="1557281" y="2781708"/>
              <a:ext cx="480731" cy="15838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A10060D2-CF5C-4AA0-B6F0-FDE96B392174}"/>
                </a:ext>
              </a:extLst>
            </p:cNvPr>
            <p:cNvSpPr/>
            <p:nvPr/>
          </p:nvSpPr>
          <p:spPr>
            <a:xfrm>
              <a:off x="1557282" y="5674520"/>
              <a:ext cx="480731" cy="523103"/>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TextBox 8">
              <a:extLst>
                <a:ext uri="{FF2B5EF4-FFF2-40B4-BE49-F238E27FC236}">
                  <a16:creationId xmlns:a16="http://schemas.microsoft.com/office/drawing/2014/main" id="{ADB4F541-B261-4B15-B62C-63D2936106CF}"/>
                </a:ext>
              </a:extLst>
            </p:cNvPr>
            <p:cNvSpPr txBox="1"/>
            <p:nvPr/>
          </p:nvSpPr>
          <p:spPr>
            <a:xfrm>
              <a:off x="931430" y="6251255"/>
              <a:ext cx="725660" cy="369332"/>
            </a:xfrm>
            <a:prstGeom prst="rect">
              <a:avLst/>
            </a:prstGeom>
            <a:noFill/>
          </p:spPr>
          <p:txBody>
            <a:bodyPr wrap="square" rtlCol="0">
              <a:spAutoFit/>
            </a:bodyPr>
            <a:lstStyle/>
            <a:p>
              <a:r>
                <a:rPr lang="en-CA" b="1" dirty="0">
                  <a:latin typeface="Optima" charset="0"/>
                  <a:ea typeface="Optima" charset="0"/>
                  <a:cs typeface="Optima" charset="0"/>
                </a:rPr>
                <a:t>   1</a:t>
              </a:r>
              <a:endParaRPr b="1" dirty="0">
                <a:latin typeface="Optima" charset="0"/>
                <a:ea typeface="Optima" charset="0"/>
                <a:cs typeface="Optima" charset="0"/>
              </a:endParaRPr>
            </a:p>
          </p:txBody>
        </p:sp>
        <p:sp>
          <p:nvSpPr>
            <p:cNvPr id="10" name="TextBox 9">
              <a:extLst>
                <a:ext uri="{FF2B5EF4-FFF2-40B4-BE49-F238E27FC236}">
                  <a16:creationId xmlns:a16="http://schemas.microsoft.com/office/drawing/2014/main" id="{D2886E9A-A057-42D0-ABF0-00AEC0B94279}"/>
                </a:ext>
              </a:extLst>
            </p:cNvPr>
            <p:cNvSpPr txBox="1"/>
            <p:nvPr/>
          </p:nvSpPr>
          <p:spPr>
            <a:xfrm>
              <a:off x="1558935" y="6251255"/>
              <a:ext cx="601797" cy="369332"/>
            </a:xfrm>
            <a:prstGeom prst="rect">
              <a:avLst/>
            </a:prstGeom>
            <a:noFill/>
          </p:spPr>
          <p:txBody>
            <a:bodyPr wrap="square" rtlCol="0">
              <a:spAutoFit/>
            </a:bodyPr>
            <a:lstStyle/>
            <a:p>
              <a:r>
                <a:rPr lang="en-CA" b="1" dirty="0">
                  <a:latin typeface="Optima" charset="0"/>
                  <a:ea typeface="Optima" charset="0"/>
                  <a:cs typeface="Optima" charset="0"/>
                </a:rPr>
                <a:t>  2</a:t>
              </a:r>
              <a:endParaRPr b="1" dirty="0">
                <a:latin typeface="Optima" charset="0"/>
                <a:ea typeface="Optima" charset="0"/>
                <a:cs typeface="Optima" charset="0"/>
              </a:endParaRPr>
            </a:p>
          </p:txBody>
        </p:sp>
        <p:sp>
          <p:nvSpPr>
            <p:cNvPr id="11" name="TextBox 10">
              <a:extLst>
                <a:ext uri="{FF2B5EF4-FFF2-40B4-BE49-F238E27FC236}">
                  <a16:creationId xmlns:a16="http://schemas.microsoft.com/office/drawing/2014/main" id="{8BFF9FC0-68A9-49EA-B2DC-6154CE6584D6}"/>
                </a:ext>
              </a:extLst>
            </p:cNvPr>
            <p:cNvSpPr txBox="1"/>
            <p:nvPr/>
          </p:nvSpPr>
          <p:spPr>
            <a:xfrm>
              <a:off x="2118133" y="6251255"/>
              <a:ext cx="601797" cy="369332"/>
            </a:xfrm>
            <a:prstGeom prst="rect">
              <a:avLst/>
            </a:prstGeom>
            <a:noFill/>
          </p:spPr>
          <p:txBody>
            <a:bodyPr wrap="square" rtlCol="0">
              <a:spAutoFit/>
            </a:bodyPr>
            <a:lstStyle/>
            <a:p>
              <a:r>
                <a:rPr lang="en-CA" b="1" dirty="0">
                  <a:latin typeface="Optima" charset="0"/>
                  <a:ea typeface="Optima" charset="0"/>
                  <a:cs typeface="Optima" charset="0"/>
                </a:rPr>
                <a:t>  3</a:t>
              </a:r>
              <a:endParaRPr b="1" dirty="0">
                <a:latin typeface="Optima" charset="0"/>
                <a:ea typeface="Optima" charset="0"/>
                <a:cs typeface="Optima" charset="0"/>
              </a:endParaRPr>
            </a:p>
          </p:txBody>
        </p:sp>
        <p:sp>
          <p:nvSpPr>
            <p:cNvPr id="12" name="Rectangle 11">
              <a:extLst>
                <a:ext uri="{FF2B5EF4-FFF2-40B4-BE49-F238E27FC236}">
                  <a16:creationId xmlns:a16="http://schemas.microsoft.com/office/drawing/2014/main" id="{F4AEF1DA-C484-461A-B624-E90D6DAADFE6}"/>
                </a:ext>
              </a:extLst>
            </p:cNvPr>
            <p:cNvSpPr/>
            <p:nvPr/>
          </p:nvSpPr>
          <p:spPr>
            <a:xfrm>
              <a:off x="2118133" y="3419268"/>
              <a:ext cx="480731" cy="9359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a:extLst>
                <a:ext uri="{FF2B5EF4-FFF2-40B4-BE49-F238E27FC236}">
                  <a16:creationId xmlns:a16="http://schemas.microsoft.com/office/drawing/2014/main" id="{25BD033C-590E-48F3-ACDC-92B57CE62AC8}"/>
                </a:ext>
              </a:extLst>
            </p:cNvPr>
            <p:cNvSpPr/>
            <p:nvPr/>
          </p:nvSpPr>
          <p:spPr>
            <a:xfrm>
              <a:off x="2118137" y="5062131"/>
              <a:ext cx="480731" cy="1129956"/>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14" name="Group 13">
              <a:extLst>
                <a:ext uri="{FF2B5EF4-FFF2-40B4-BE49-F238E27FC236}">
                  <a16:creationId xmlns:a16="http://schemas.microsoft.com/office/drawing/2014/main" id="{E0CBC46B-907F-4F65-968C-D48775166728}"/>
                </a:ext>
              </a:extLst>
            </p:cNvPr>
            <p:cNvGrpSpPr/>
            <p:nvPr/>
          </p:nvGrpSpPr>
          <p:grpSpPr>
            <a:xfrm>
              <a:off x="828902" y="4366338"/>
              <a:ext cx="1994509" cy="1836821"/>
              <a:chOff x="828902" y="4366338"/>
              <a:chExt cx="4382642" cy="1836821"/>
            </a:xfrm>
          </p:grpSpPr>
          <p:cxnSp>
            <p:nvCxnSpPr>
              <p:cNvPr id="15" name="Straight Connector 14">
                <a:extLst>
                  <a:ext uri="{FF2B5EF4-FFF2-40B4-BE49-F238E27FC236}">
                    <a16:creationId xmlns:a16="http://schemas.microsoft.com/office/drawing/2014/main" id="{3A4E7368-08BC-4B2C-8A9B-230863B90DE6}"/>
                  </a:ext>
                </a:extLst>
              </p:cNvPr>
              <p:cNvCxnSpPr>
                <a:cxnSpLocks/>
              </p:cNvCxnSpPr>
              <p:nvPr/>
            </p:nvCxnSpPr>
            <p:spPr>
              <a:xfrm>
                <a:off x="828902" y="4366338"/>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634AE2-7043-4DDD-8324-59A7B6081103}"/>
                  </a:ext>
                </a:extLst>
              </p:cNvPr>
              <p:cNvCxnSpPr>
                <a:cxnSpLocks/>
              </p:cNvCxnSpPr>
              <p:nvPr/>
            </p:nvCxnSpPr>
            <p:spPr>
              <a:xfrm>
                <a:off x="876300" y="6203159"/>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 name="TextBox 16">
            <a:extLst>
              <a:ext uri="{FF2B5EF4-FFF2-40B4-BE49-F238E27FC236}">
                <a16:creationId xmlns:a16="http://schemas.microsoft.com/office/drawing/2014/main" id="{2B23B58D-9E8A-41DB-BE01-8C9E11932DB2}"/>
              </a:ext>
            </a:extLst>
          </p:cNvPr>
          <p:cNvSpPr txBox="1"/>
          <p:nvPr/>
        </p:nvSpPr>
        <p:spPr>
          <a:xfrm>
            <a:off x="3155292" y="581876"/>
            <a:ext cx="1089799" cy="369332"/>
          </a:xfrm>
          <a:prstGeom prst="rect">
            <a:avLst/>
          </a:prstGeom>
          <a:noFill/>
        </p:spPr>
        <p:txBody>
          <a:bodyPr wrap="square" rtlCol="0">
            <a:spAutoFit/>
          </a:bodyPr>
          <a:lstStyle/>
          <a:p>
            <a:r>
              <a:rPr lang="en-CA" b="1" dirty="0">
                <a:latin typeface="Optima" charset="0"/>
                <a:ea typeface="Optima" charset="0"/>
                <a:cs typeface="Optima" charset="0"/>
              </a:rPr>
              <a:t>Vehicle A</a:t>
            </a:r>
          </a:p>
        </p:txBody>
      </p:sp>
      <p:sp>
        <p:nvSpPr>
          <p:cNvPr id="18" name="TextBox 17">
            <a:extLst>
              <a:ext uri="{FF2B5EF4-FFF2-40B4-BE49-F238E27FC236}">
                <a16:creationId xmlns:a16="http://schemas.microsoft.com/office/drawing/2014/main" id="{9CF253F1-EC54-4730-B03A-E687CA8DA819}"/>
              </a:ext>
            </a:extLst>
          </p:cNvPr>
          <p:cNvSpPr txBox="1"/>
          <p:nvPr/>
        </p:nvSpPr>
        <p:spPr>
          <a:xfrm>
            <a:off x="3155292" y="1954397"/>
            <a:ext cx="1045561" cy="369332"/>
          </a:xfrm>
          <a:prstGeom prst="rect">
            <a:avLst/>
          </a:prstGeom>
          <a:noFill/>
        </p:spPr>
        <p:txBody>
          <a:bodyPr wrap="square" rtlCol="0">
            <a:spAutoFit/>
          </a:bodyPr>
          <a:lstStyle/>
          <a:p>
            <a:r>
              <a:rPr lang="en-CA" b="1" dirty="0">
                <a:latin typeface="Optima" charset="0"/>
                <a:ea typeface="Optima" charset="0"/>
                <a:cs typeface="Optima" charset="0"/>
              </a:rPr>
              <a:t>Vehicle B</a:t>
            </a:r>
            <a:endParaRPr b="1" dirty="0">
              <a:latin typeface="Optima" charset="0"/>
              <a:ea typeface="Optima" charset="0"/>
              <a:cs typeface="Optima" charset="0"/>
            </a:endParaRPr>
          </a:p>
        </p:txBody>
      </p:sp>
      <p:sp>
        <p:nvSpPr>
          <p:cNvPr id="19" name="TextBox 18">
            <a:extLst>
              <a:ext uri="{FF2B5EF4-FFF2-40B4-BE49-F238E27FC236}">
                <a16:creationId xmlns:a16="http://schemas.microsoft.com/office/drawing/2014/main" id="{81A0705A-E9D4-41C3-ACA5-359068C68554}"/>
              </a:ext>
            </a:extLst>
          </p:cNvPr>
          <p:cNvSpPr txBox="1"/>
          <p:nvPr/>
        </p:nvSpPr>
        <p:spPr>
          <a:xfrm>
            <a:off x="23214" y="197474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20" name="TextBox 19">
            <a:extLst>
              <a:ext uri="{FF2B5EF4-FFF2-40B4-BE49-F238E27FC236}">
                <a16:creationId xmlns:a16="http://schemas.microsoft.com/office/drawing/2014/main" id="{ED71C799-89D2-42A0-830E-8A938C1797E5}"/>
              </a:ext>
            </a:extLst>
          </p:cNvPr>
          <p:cNvSpPr txBox="1"/>
          <p:nvPr/>
        </p:nvSpPr>
        <p:spPr>
          <a:xfrm>
            <a:off x="23214" y="58187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graphicFrame>
        <p:nvGraphicFramePr>
          <p:cNvPr id="21" name="Table 20">
            <a:extLst>
              <a:ext uri="{FF2B5EF4-FFF2-40B4-BE49-F238E27FC236}">
                <a16:creationId xmlns:a16="http://schemas.microsoft.com/office/drawing/2014/main" id="{52672F0B-871C-4CE2-A889-F89EE5096561}"/>
              </a:ext>
            </a:extLst>
          </p:cNvPr>
          <p:cNvGraphicFramePr>
            <a:graphicFrameLocks noGrp="1"/>
          </p:cNvGraphicFramePr>
          <p:nvPr>
            <p:extLst>
              <p:ext uri="{D42A27DB-BD31-4B8C-83A1-F6EECF244321}">
                <p14:modId xmlns:p14="http://schemas.microsoft.com/office/powerpoint/2010/main" val="2401730475"/>
              </p:ext>
            </p:extLst>
          </p:nvPr>
        </p:nvGraphicFramePr>
        <p:xfrm>
          <a:off x="4390476" y="197172"/>
          <a:ext cx="7707265" cy="6495715"/>
        </p:xfrm>
        <a:graphic>
          <a:graphicData uri="http://schemas.openxmlformats.org/drawingml/2006/table">
            <a:tbl>
              <a:tblPr firstRow="1" bandRow="1">
                <a:tableStyleId>{073A0DAA-6AF3-43AB-8588-CEC1D06C72B9}</a:tableStyleId>
              </a:tblPr>
              <a:tblGrid>
                <a:gridCol w="527545">
                  <a:extLst>
                    <a:ext uri="{9D8B030D-6E8A-4147-A177-3AD203B41FA5}">
                      <a16:colId xmlns:a16="http://schemas.microsoft.com/office/drawing/2014/main" val="2726617535"/>
                    </a:ext>
                  </a:extLst>
                </a:gridCol>
                <a:gridCol w="5001852">
                  <a:extLst>
                    <a:ext uri="{9D8B030D-6E8A-4147-A177-3AD203B41FA5}">
                      <a16:colId xmlns:a16="http://schemas.microsoft.com/office/drawing/2014/main" val="1871005358"/>
                    </a:ext>
                  </a:extLst>
                </a:gridCol>
                <a:gridCol w="2177868">
                  <a:extLst>
                    <a:ext uri="{9D8B030D-6E8A-4147-A177-3AD203B41FA5}">
                      <a16:colId xmlns:a16="http://schemas.microsoft.com/office/drawing/2014/main" val="3677951668"/>
                    </a:ext>
                  </a:extLst>
                </a:gridCol>
              </a:tblGrid>
              <a:tr h="504178">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Component 2 is the most durable component in vehicle A.</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Superlatives</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solidFill>
                          <a:latin typeface="Optima" panose="02000503060000020004" pitchFamily="2" charset="0"/>
                        </a:rPr>
                        <a:t>The total durability of components in vehicle A is higher than that in vehicle B</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solidFill>
                          <a:latin typeface="Optima" panose="02000503060000020004" pitchFamily="2" charset="0"/>
                        </a:rPr>
                        <a:t>A-B comparison</a:t>
                      </a:r>
                    </a:p>
                    <a:p>
                      <a:r>
                        <a:rPr lang="en-CA" sz="2300" dirty="0">
                          <a:solidFill>
                            <a:schemeClr val="bg1"/>
                          </a:solidFill>
                          <a:latin typeface="Optima" panose="02000503060000020004" pitchFamily="2" charset="0"/>
                        </a:rPr>
                        <a:t>(large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Overall component 2s are more durable than components 3s. </a:t>
                      </a:r>
                    </a:p>
                    <a:p>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2-3 comparison</a:t>
                      </a:r>
                    </a:p>
                    <a:p>
                      <a:r>
                        <a:rPr lang="en-US" sz="2300" dirty="0">
                          <a:solidFill>
                            <a:schemeClr val="bg1"/>
                          </a:solidFill>
                          <a:latin typeface="Optima" panose="02000503060000020004" pitchFamily="2" charset="0"/>
                        </a:rPr>
                        <a:t>(small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In vehicle A, component 3 is more durable than component 1. </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Pair-comparison</a:t>
                      </a:r>
                    </a:p>
                    <a:p>
                      <a:r>
                        <a:rPr lang="en-US" sz="2300" dirty="0">
                          <a:solidFill>
                            <a:schemeClr val="bg1"/>
                          </a:solidFill>
                          <a:latin typeface="Optima" panose="02000503060000020004" pitchFamily="2" charset="0"/>
                        </a:rPr>
                        <a:t>(aligned big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Vehicle A’s component 1 is less durable than vehicle B’s component 1</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Pair-comparison</a:t>
                      </a:r>
                    </a:p>
                    <a:p>
                      <a:r>
                        <a:rPr lang="en-US" sz="2300" dirty="0">
                          <a:solidFill>
                            <a:schemeClr val="bg1"/>
                          </a:solidFill>
                          <a:latin typeface="Optima" panose="02000503060000020004" pitchFamily="2" charset="0"/>
                        </a:rPr>
                        <a:t>(aligned small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sp>
        <p:nvSpPr>
          <p:cNvPr id="22" name="TextBox 21">
            <a:extLst>
              <a:ext uri="{FF2B5EF4-FFF2-40B4-BE49-F238E27FC236}">
                <a16:creationId xmlns:a16="http://schemas.microsoft.com/office/drawing/2014/main" id="{5F599372-ABBA-4A8F-8C76-1AF0D78B5EFC}"/>
              </a:ext>
            </a:extLst>
          </p:cNvPr>
          <p:cNvSpPr txBox="1"/>
          <p:nvPr/>
        </p:nvSpPr>
        <p:spPr>
          <a:xfrm>
            <a:off x="1083225" y="3064029"/>
            <a:ext cx="2186198" cy="369332"/>
          </a:xfrm>
          <a:prstGeom prst="rect">
            <a:avLst/>
          </a:prstGeom>
          <a:noFill/>
        </p:spPr>
        <p:txBody>
          <a:bodyPr wrap="square" rtlCol="0">
            <a:spAutoFit/>
          </a:bodyPr>
          <a:lstStyle/>
          <a:p>
            <a:pPr algn="ctr"/>
            <a:r>
              <a:rPr lang="en-CA" b="1" dirty="0">
                <a:latin typeface="Optima" charset="0"/>
                <a:ea typeface="Optima" charset="0"/>
                <a:cs typeface="Optima" charset="0"/>
              </a:rPr>
              <a:t>Vehicle Component</a:t>
            </a:r>
            <a:endParaRPr b="1" dirty="0">
              <a:latin typeface="Optima" charset="0"/>
              <a:ea typeface="Optima" charset="0"/>
              <a:cs typeface="Optima" charset="0"/>
            </a:endParaRPr>
          </a:p>
        </p:txBody>
      </p:sp>
    </p:spTree>
    <p:extLst>
      <p:ext uri="{BB962C8B-B14F-4D97-AF65-F5344CB8AC3E}">
        <p14:creationId xmlns:p14="http://schemas.microsoft.com/office/powerpoint/2010/main" val="421957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52672F0B-871C-4CE2-A889-F89EE5096561}"/>
              </a:ext>
            </a:extLst>
          </p:cNvPr>
          <p:cNvGraphicFramePr>
            <a:graphicFrameLocks noGrp="1"/>
          </p:cNvGraphicFramePr>
          <p:nvPr>
            <p:extLst>
              <p:ext uri="{D42A27DB-BD31-4B8C-83A1-F6EECF244321}">
                <p14:modId xmlns:p14="http://schemas.microsoft.com/office/powerpoint/2010/main" val="420251549"/>
              </p:ext>
            </p:extLst>
          </p:nvPr>
        </p:nvGraphicFramePr>
        <p:xfrm>
          <a:off x="4390476" y="197172"/>
          <a:ext cx="7707265" cy="6495715"/>
        </p:xfrm>
        <a:graphic>
          <a:graphicData uri="http://schemas.openxmlformats.org/drawingml/2006/table">
            <a:tbl>
              <a:tblPr firstRow="1" bandRow="1">
                <a:tableStyleId>{073A0DAA-6AF3-43AB-8588-CEC1D06C72B9}</a:tableStyleId>
              </a:tblPr>
              <a:tblGrid>
                <a:gridCol w="527545">
                  <a:extLst>
                    <a:ext uri="{9D8B030D-6E8A-4147-A177-3AD203B41FA5}">
                      <a16:colId xmlns:a16="http://schemas.microsoft.com/office/drawing/2014/main" val="2726617535"/>
                    </a:ext>
                  </a:extLst>
                </a:gridCol>
                <a:gridCol w="5001852">
                  <a:extLst>
                    <a:ext uri="{9D8B030D-6E8A-4147-A177-3AD203B41FA5}">
                      <a16:colId xmlns:a16="http://schemas.microsoft.com/office/drawing/2014/main" val="1871005358"/>
                    </a:ext>
                  </a:extLst>
                </a:gridCol>
                <a:gridCol w="2177868">
                  <a:extLst>
                    <a:ext uri="{9D8B030D-6E8A-4147-A177-3AD203B41FA5}">
                      <a16:colId xmlns:a16="http://schemas.microsoft.com/office/drawing/2014/main" val="3677951668"/>
                    </a:ext>
                  </a:extLst>
                </a:gridCol>
              </a:tblGrid>
              <a:tr h="504178">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Component 2 is the most durable component in vehicle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Superlatives</a:t>
                      </a:r>
                    </a:p>
                    <a:p>
                      <a:r>
                        <a:rPr lang="en-US" sz="2300" dirty="0">
                          <a:solidFill>
                            <a:schemeClr val="tx1"/>
                          </a:solidFill>
                          <a:latin typeface="Optima" panose="02000503060000020004" pitchFamily="2" charset="0"/>
                        </a:rPr>
                        <a:t>e.g., max = A</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solidFill>
                          <a:latin typeface="Optima" panose="02000503060000020004" pitchFamily="2" charset="0"/>
                        </a:rPr>
                        <a:t>The total durability of components in vehicle A is higher than that in vehicle B</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solidFill>
                          <a:latin typeface="Optima" panose="02000503060000020004" pitchFamily="2" charset="0"/>
                        </a:rPr>
                        <a:t>A-B comparison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e.g., A &gt; B</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Overall component 2s are more durable than components 3s. </a:t>
                      </a:r>
                    </a:p>
                    <a:p>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2-3 comparison</a:t>
                      </a:r>
                    </a:p>
                    <a:p>
                      <a:r>
                        <a:rPr lang="en-US" sz="2300" dirty="0">
                          <a:solidFill>
                            <a:schemeClr val="bg1"/>
                          </a:solidFill>
                          <a:latin typeface="Optima" panose="02000503060000020004" pitchFamily="2" charset="0"/>
                        </a:rPr>
                        <a:t>e.g., 1 &gt; 2</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In vehicle A, component 3 is more durable than component 1. </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Pair-comparison</a:t>
                      </a:r>
                    </a:p>
                    <a:p>
                      <a:r>
                        <a:rPr lang="en-US" sz="2300" dirty="0">
                          <a:solidFill>
                            <a:schemeClr val="bg1"/>
                          </a:solidFill>
                          <a:latin typeface="Optima" panose="02000503060000020004" pitchFamily="2" charset="0"/>
                        </a:rPr>
                        <a:t>(AB)</a:t>
                      </a:r>
                    </a:p>
                    <a:p>
                      <a:r>
                        <a:rPr lang="en-US" sz="2300" dirty="0">
                          <a:solidFill>
                            <a:schemeClr val="bg1"/>
                          </a:solidFill>
                          <a:latin typeface="Optima" panose="02000503060000020004" pitchFamily="2" charset="0"/>
                        </a:rPr>
                        <a:t>e.g., A1 &gt; A2</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Vehicle A’s component 1 is less durable than vehicle B’s component 1</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Pair-comparison</a:t>
                      </a:r>
                    </a:p>
                    <a:p>
                      <a:r>
                        <a:rPr lang="en-US" sz="2300" dirty="0">
                          <a:solidFill>
                            <a:schemeClr val="bg1"/>
                          </a:solidFill>
                          <a:latin typeface="Optima" panose="02000503060000020004" pitchFamily="2" charset="0"/>
                        </a:rPr>
                        <a:t>(1-2-3)</a:t>
                      </a:r>
                    </a:p>
                    <a:p>
                      <a:r>
                        <a:rPr lang="en-US" sz="2300" dirty="0">
                          <a:solidFill>
                            <a:schemeClr val="bg1"/>
                          </a:solidFill>
                          <a:latin typeface="Optima" panose="02000503060000020004" pitchFamily="2" charset="0"/>
                        </a:rPr>
                        <a:t>e.g., A1 &gt; B1</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sp>
        <p:nvSpPr>
          <p:cNvPr id="41" name="TextBox 40">
            <a:extLst>
              <a:ext uri="{FF2B5EF4-FFF2-40B4-BE49-F238E27FC236}">
                <a16:creationId xmlns:a16="http://schemas.microsoft.com/office/drawing/2014/main" id="{DEB6A327-D16C-4CE5-854E-78265AE8FAD0}"/>
              </a:ext>
            </a:extLst>
          </p:cNvPr>
          <p:cNvSpPr txBox="1"/>
          <p:nvPr/>
        </p:nvSpPr>
        <p:spPr>
          <a:xfrm>
            <a:off x="3155292" y="581876"/>
            <a:ext cx="1089799" cy="369332"/>
          </a:xfrm>
          <a:prstGeom prst="rect">
            <a:avLst/>
          </a:prstGeom>
          <a:noFill/>
        </p:spPr>
        <p:txBody>
          <a:bodyPr wrap="square" rtlCol="0">
            <a:spAutoFit/>
          </a:bodyPr>
          <a:lstStyle/>
          <a:p>
            <a:r>
              <a:rPr lang="en-CA" b="1" dirty="0">
                <a:latin typeface="Optima" charset="0"/>
                <a:ea typeface="Optima" charset="0"/>
                <a:cs typeface="Optima" charset="0"/>
              </a:rPr>
              <a:t>Vehicle A</a:t>
            </a:r>
          </a:p>
        </p:txBody>
      </p:sp>
      <p:sp>
        <p:nvSpPr>
          <p:cNvPr id="42" name="TextBox 41">
            <a:extLst>
              <a:ext uri="{FF2B5EF4-FFF2-40B4-BE49-F238E27FC236}">
                <a16:creationId xmlns:a16="http://schemas.microsoft.com/office/drawing/2014/main" id="{E325C2FB-E60F-4AF2-AD3C-14BB71923066}"/>
              </a:ext>
            </a:extLst>
          </p:cNvPr>
          <p:cNvSpPr txBox="1"/>
          <p:nvPr/>
        </p:nvSpPr>
        <p:spPr>
          <a:xfrm>
            <a:off x="3155292" y="1954397"/>
            <a:ext cx="1045561" cy="369332"/>
          </a:xfrm>
          <a:prstGeom prst="rect">
            <a:avLst/>
          </a:prstGeom>
          <a:noFill/>
        </p:spPr>
        <p:txBody>
          <a:bodyPr wrap="square" rtlCol="0">
            <a:spAutoFit/>
          </a:bodyPr>
          <a:lstStyle/>
          <a:p>
            <a:r>
              <a:rPr lang="en-CA" b="1" dirty="0">
                <a:latin typeface="Optima" charset="0"/>
                <a:ea typeface="Optima" charset="0"/>
                <a:cs typeface="Optima" charset="0"/>
              </a:rPr>
              <a:t>Vehicle B</a:t>
            </a:r>
            <a:endParaRPr b="1" dirty="0">
              <a:latin typeface="Optima" charset="0"/>
              <a:ea typeface="Optima" charset="0"/>
              <a:cs typeface="Optima" charset="0"/>
            </a:endParaRPr>
          </a:p>
        </p:txBody>
      </p:sp>
      <p:sp>
        <p:nvSpPr>
          <p:cNvPr id="43" name="TextBox 42">
            <a:extLst>
              <a:ext uri="{FF2B5EF4-FFF2-40B4-BE49-F238E27FC236}">
                <a16:creationId xmlns:a16="http://schemas.microsoft.com/office/drawing/2014/main" id="{9CD659F3-2244-4478-9482-F77D7FF90432}"/>
              </a:ext>
            </a:extLst>
          </p:cNvPr>
          <p:cNvSpPr txBox="1"/>
          <p:nvPr/>
        </p:nvSpPr>
        <p:spPr>
          <a:xfrm>
            <a:off x="23214" y="197474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44" name="TextBox 43">
            <a:extLst>
              <a:ext uri="{FF2B5EF4-FFF2-40B4-BE49-F238E27FC236}">
                <a16:creationId xmlns:a16="http://schemas.microsoft.com/office/drawing/2014/main" id="{775CD982-61AD-46B2-93B7-9E74C7379FE7}"/>
              </a:ext>
            </a:extLst>
          </p:cNvPr>
          <p:cNvSpPr txBox="1"/>
          <p:nvPr/>
        </p:nvSpPr>
        <p:spPr>
          <a:xfrm>
            <a:off x="23214" y="58187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grpSp>
        <p:nvGrpSpPr>
          <p:cNvPr id="50" name="Group 49">
            <a:extLst>
              <a:ext uri="{FF2B5EF4-FFF2-40B4-BE49-F238E27FC236}">
                <a16:creationId xmlns:a16="http://schemas.microsoft.com/office/drawing/2014/main" id="{22D46EF6-6EBC-4EB6-87D2-412039129F44}"/>
              </a:ext>
            </a:extLst>
          </p:cNvPr>
          <p:cNvGrpSpPr/>
          <p:nvPr/>
        </p:nvGrpSpPr>
        <p:grpSpPr>
          <a:xfrm>
            <a:off x="1321947" y="114300"/>
            <a:ext cx="1732621" cy="3000348"/>
            <a:chOff x="828902" y="2781708"/>
            <a:chExt cx="1994509" cy="3838879"/>
          </a:xfrm>
        </p:grpSpPr>
        <p:sp>
          <p:nvSpPr>
            <p:cNvPr id="51" name="Rectangle 50">
              <a:extLst>
                <a:ext uri="{FF2B5EF4-FFF2-40B4-BE49-F238E27FC236}">
                  <a16:creationId xmlns:a16="http://schemas.microsoft.com/office/drawing/2014/main" id="{27FBFE14-4EC5-4B5C-A387-A7F12D7859D9}"/>
                </a:ext>
              </a:extLst>
            </p:cNvPr>
            <p:cNvSpPr/>
            <p:nvPr/>
          </p:nvSpPr>
          <p:spPr>
            <a:xfrm>
              <a:off x="996429" y="3598370"/>
              <a:ext cx="480731" cy="7679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2" name="Rectangle 51">
              <a:extLst>
                <a:ext uri="{FF2B5EF4-FFF2-40B4-BE49-F238E27FC236}">
                  <a16:creationId xmlns:a16="http://schemas.microsoft.com/office/drawing/2014/main" id="{36C319B7-8556-4FB2-A961-D633A736AB5A}"/>
                </a:ext>
              </a:extLst>
            </p:cNvPr>
            <p:cNvSpPr/>
            <p:nvPr/>
          </p:nvSpPr>
          <p:spPr>
            <a:xfrm>
              <a:off x="996429" y="4830567"/>
              <a:ext cx="480731" cy="1361520"/>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53" name="Rectangle 52">
              <a:extLst>
                <a:ext uri="{FF2B5EF4-FFF2-40B4-BE49-F238E27FC236}">
                  <a16:creationId xmlns:a16="http://schemas.microsoft.com/office/drawing/2014/main" id="{EA2440E0-964C-4899-921F-CFAF5F554C58}"/>
                </a:ext>
              </a:extLst>
            </p:cNvPr>
            <p:cNvSpPr/>
            <p:nvPr/>
          </p:nvSpPr>
          <p:spPr>
            <a:xfrm>
              <a:off x="1557281" y="2781708"/>
              <a:ext cx="480731" cy="15838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4" name="Rectangle 53">
              <a:extLst>
                <a:ext uri="{FF2B5EF4-FFF2-40B4-BE49-F238E27FC236}">
                  <a16:creationId xmlns:a16="http://schemas.microsoft.com/office/drawing/2014/main" id="{6BB18C43-DEFE-476B-838A-0BAC8FF88272}"/>
                </a:ext>
              </a:extLst>
            </p:cNvPr>
            <p:cNvSpPr/>
            <p:nvPr/>
          </p:nvSpPr>
          <p:spPr>
            <a:xfrm>
              <a:off x="1557282" y="5674520"/>
              <a:ext cx="480731" cy="523103"/>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55" name="TextBox 54">
              <a:extLst>
                <a:ext uri="{FF2B5EF4-FFF2-40B4-BE49-F238E27FC236}">
                  <a16:creationId xmlns:a16="http://schemas.microsoft.com/office/drawing/2014/main" id="{95089D85-3D6C-4CAF-AA09-01E62132C0F9}"/>
                </a:ext>
              </a:extLst>
            </p:cNvPr>
            <p:cNvSpPr txBox="1"/>
            <p:nvPr/>
          </p:nvSpPr>
          <p:spPr>
            <a:xfrm>
              <a:off x="931430" y="6251255"/>
              <a:ext cx="725660" cy="369332"/>
            </a:xfrm>
            <a:prstGeom prst="rect">
              <a:avLst/>
            </a:prstGeom>
            <a:noFill/>
          </p:spPr>
          <p:txBody>
            <a:bodyPr wrap="square" rtlCol="0">
              <a:spAutoFit/>
            </a:bodyPr>
            <a:lstStyle/>
            <a:p>
              <a:r>
                <a:rPr lang="en-CA" b="1" dirty="0">
                  <a:latin typeface="Optima" charset="0"/>
                  <a:ea typeface="Optima" charset="0"/>
                  <a:cs typeface="Optima" charset="0"/>
                </a:rPr>
                <a:t>   1</a:t>
              </a:r>
              <a:endParaRPr b="1" dirty="0">
                <a:latin typeface="Optima" charset="0"/>
                <a:ea typeface="Optima" charset="0"/>
                <a:cs typeface="Optima" charset="0"/>
              </a:endParaRPr>
            </a:p>
          </p:txBody>
        </p:sp>
        <p:sp>
          <p:nvSpPr>
            <p:cNvPr id="56" name="TextBox 55">
              <a:extLst>
                <a:ext uri="{FF2B5EF4-FFF2-40B4-BE49-F238E27FC236}">
                  <a16:creationId xmlns:a16="http://schemas.microsoft.com/office/drawing/2014/main" id="{FAC91D53-1CE7-43D8-9C8A-B5FB2F5DBBE2}"/>
                </a:ext>
              </a:extLst>
            </p:cNvPr>
            <p:cNvSpPr txBox="1"/>
            <p:nvPr/>
          </p:nvSpPr>
          <p:spPr>
            <a:xfrm>
              <a:off x="1558935" y="6251255"/>
              <a:ext cx="601797" cy="369332"/>
            </a:xfrm>
            <a:prstGeom prst="rect">
              <a:avLst/>
            </a:prstGeom>
            <a:noFill/>
          </p:spPr>
          <p:txBody>
            <a:bodyPr wrap="square" rtlCol="0">
              <a:spAutoFit/>
            </a:bodyPr>
            <a:lstStyle/>
            <a:p>
              <a:r>
                <a:rPr lang="en-CA" b="1" dirty="0">
                  <a:latin typeface="Optima" charset="0"/>
                  <a:ea typeface="Optima" charset="0"/>
                  <a:cs typeface="Optima" charset="0"/>
                </a:rPr>
                <a:t>  2</a:t>
              </a:r>
              <a:endParaRPr b="1" dirty="0">
                <a:latin typeface="Optima" charset="0"/>
                <a:ea typeface="Optima" charset="0"/>
                <a:cs typeface="Optima" charset="0"/>
              </a:endParaRPr>
            </a:p>
          </p:txBody>
        </p:sp>
        <p:sp>
          <p:nvSpPr>
            <p:cNvPr id="57" name="TextBox 56">
              <a:extLst>
                <a:ext uri="{FF2B5EF4-FFF2-40B4-BE49-F238E27FC236}">
                  <a16:creationId xmlns:a16="http://schemas.microsoft.com/office/drawing/2014/main" id="{405367EF-0978-4A61-9672-E9F3AD617E6F}"/>
                </a:ext>
              </a:extLst>
            </p:cNvPr>
            <p:cNvSpPr txBox="1"/>
            <p:nvPr/>
          </p:nvSpPr>
          <p:spPr>
            <a:xfrm>
              <a:off x="2118133" y="6251255"/>
              <a:ext cx="601797" cy="369332"/>
            </a:xfrm>
            <a:prstGeom prst="rect">
              <a:avLst/>
            </a:prstGeom>
            <a:noFill/>
          </p:spPr>
          <p:txBody>
            <a:bodyPr wrap="square" rtlCol="0">
              <a:spAutoFit/>
            </a:bodyPr>
            <a:lstStyle/>
            <a:p>
              <a:r>
                <a:rPr lang="en-CA" b="1" dirty="0">
                  <a:latin typeface="Optima" charset="0"/>
                  <a:ea typeface="Optima" charset="0"/>
                  <a:cs typeface="Optima" charset="0"/>
                </a:rPr>
                <a:t>  3</a:t>
              </a:r>
              <a:endParaRPr b="1" dirty="0">
                <a:latin typeface="Optima" charset="0"/>
                <a:ea typeface="Optima" charset="0"/>
                <a:cs typeface="Optima" charset="0"/>
              </a:endParaRPr>
            </a:p>
          </p:txBody>
        </p:sp>
        <p:sp>
          <p:nvSpPr>
            <p:cNvPr id="58" name="Rectangle 57">
              <a:extLst>
                <a:ext uri="{FF2B5EF4-FFF2-40B4-BE49-F238E27FC236}">
                  <a16:creationId xmlns:a16="http://schemas.microsoft.com/office/drawing/2014/main" id="{DC9FFC79-BC32-4A57-BD93-F23DE93FDD26}"/>
                </a:ext>
              </a:extLst>
            </p:cNvPr>
            <p:cNvSpPr/>
            <p:nvPr/>
          </p:nvSpPr>
          <p:spPr>
            <a:xfrm>
              <a:off x="2118133" y="3419268"/>
              <a:ext cx="480731" cy="9359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9" name="Rectangle 58">
              <a:extLst>
                <a:ext uri="{FF2B5EF4-FFF2-40B4-BE49-F238E27FC236}">
                  <a16:creationId xmlns:a16="http://schemas.microsoft.com/office/drawing/2014/main" id="{CC69DF2E-96D7-466F-8241-AB1C3F3210AB}"/>
                </a:ext>
              </a:extLst>
            </p:cNvPr>
            <p:cNvSpPr/>
            <p:nvPr/>
          </p:nvSpPr>
          <p:spPr>
            <a:xfrm>
              <a:off x="2118137" y="5062131"/>
              <a:ext cx="480731" cy="1129956"/>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60" name="Group 59">
              <a:extLst>
                <a:ext uri="{FF2B5EF4-FFF2-40B4-BE49-F238E27FC236}">
                  <a16:creationId xmlns:a16="http://schemas.microsoft.com/office/drawing/2014/main" id="{DF887C05-3154-4668-87AF-C538C552D918}"/>
                </a:ext>
              </a:extLst>
            </p:cNvPr>
            <p:cNvGrpSpPr/>
            <p:nvPr/>
          </p:nvGrpSpPr>
          <p:grpSpPr>
            <a:xfrm>
              <a:off x="828902" y="4366338"/>
              <a:ext cx="1994509" cy="1836821"/>
              <a:chOff x="828902" y="4366338"/>
              <a:chExt cx="4382642" cy="1836821"/>
            </a:xfrm>
          </p:grpSpPr>
          <p:cxnSp>
            <p:nvCxnSpPr>
              <p:cNvPr id="61" name="Straight Connector 60">
                <a:extLst>
                  <a:ext uri="{FF2B5EF4-FFF2-40B4-BE49-F238E27FC236}">
                    <a16:creationId xmlns:a16="http://schemas.microsoft.com/office/drawing/2014/main" id="{AE0B2EE0-59C2-43FB-8406-E23AF8F6EDDC}"/>
                  </a:ext>
                </a:extLst>
              </p:cNvPr>
              <p:cNvCxnSpPr>
                <a:cxnSpLocks/>
              </p:cNvCxnSpPr>
              <p:nvPr/>
            </p:nvCxnSpPr>
            <p:spPr>
              <a:xfrm>
                <a:off x="828902" y="4366338"/>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96F66CE-67F4-48DE-B090-00BEDD32FCA8}"/>
                  </a:ext>
                </a:extLst>
              </p:cNvPr>
              <p:cNvCxnSpPr>
                <a:cxnSpLocks/>
              </p:cNvCxnSpPr>
              <p:nvPr/>
            </p:nvCxnSpPr>
            <p:spPr>
              <a:xfrm>
                <a:off x="876300" y="6203159"/>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3" name="TextBox 62">
            <a:extLst>
              <a:ext uri="{FF2B5EF4-FFF2-40B4-BE49-F238E27FC236}">
                <a16:creationId xmlns:a16="http://schemas.microsoft.com/office/drawing/2014/main" id="{9E843099-D9D0-4393-BFD6-FC2104FDE358}"/>
              </a:ext>
            </a:extLst>
          </p:cNvPr>
          <p:cNvSpPr txBox="1"/>
          <p:nvPr/>
        </p:nvSpPr>
        <p:spPr>
          <a:xfrm>
            <a:off x="1083225" y="3064029"/>
            <a:ext cx="2186198" cy="369332"/>
          </a:xfrm>
          <a:prstGeom prst="rect">
            <a:avLst/>
          </a:prstGeom>
          <a:noFill/>
        </p:spPr>
        <p:txBody>
          <a:bodyPr wrap="square" rtlCol="0">
            <a:spAutoFit/>
          </a:bodyPr>
          <a:lstStyle/>
          <a:p>
            <a:pPr algn="ctr"/>
            <a:r>
              <a:rPr lang="en-CA" b="1" dirty="0">
                <a:latin typeface="Optima" charset="0"/>
                <a:ea typeface="Optima" charset="0"/>
                <a:cs typeface="Optima" charset="0"/>
              </a:rPr>
              <a:t>Vehicle Component</a:t>
            </a:r>
            <a:endParaRPr b="1" dirty="0">
              <a:latin typeface="Optima" charset="0"/>
              <a:ea typeface="Optima" charset="0"/>
              <a:cs typeface="Optima" charset="0"/>
            </a:endParaRPr>
          </a:p>
        </p:txBody>
      </p:sp>
      <mc:AlternateContent xmlns:mc="http://schemas.openxmlformats.org/markup-compatibility/2006" xmlns:p14="http://schemas.microsoft.com/office/powerpoint/2010/main">
        <mc:Choice Requires="p14">
          <p:contentPart p14:bwMode="auto" r:id="rId3">
            <p14:nvContentPartPr>
              <p14:cNvPr id="65" name="Ink 64">
                <a:extLst>
                  <a:ext uri="{FF2B5EF4-FFF2-40B4-BE49-F238E27FC236}">
                    <a16:creationId xmlns:a16="http://schemas.microsoft.com/office/drawing/2014/main" id="{E4C3C80A-092F-4CD6-84DF-E587D311B227}"/>
                  </a:ext>
                </a:extLst>
              </p14:cNvPr>
              <p14:cNvContentPartPr/>
              <p14:nvPr/>
            </p14:nvContentPartPr>
            <p14:xfrm>
              <a:off x="1645013" y="40342"/>
              <a:ext cx="981301" cy="1501789"/>
            </p14:xfrm>
          </p:contentPart>
        </mc:Choice>
        <mc:Fallback xmlns="">
          <p:pic>
            <p:nvPicPr>
              <p:cNvPr id="65" name="Ink 64">
                <a:extLst>
                  <a:ext uri="{FF2B5EF4-FFF2-40B4-BE49-F238E27FC236}">
                    <a16:creationId xmlns:a16="http://schemas.microsoft.com/office/drawing/2014/main" id="{E4C3C80A-092F-4CD6-84DF-E587D311B227}"/>
                  </a:ext>
                </a:extLst>
              </p:cNvPr>
              <p:cNvPicPr/>
              <p:nvPr/>
            </p:nvPicPr>
            <p:blipFill>
              <a:blip r:embed="rId4"/>
              <a:stretch>
                <a:fillRect/>
              </a:stretch>
            </p:blipFill>
            <p:spPr>
              <a:xfrm>
                <a:off x="1609015" y="4345"/>
                <a:ext cx="1052937" cy="157342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6" name="Ink 65">
                <a:extLst>
                  <a:ext uri="{FF2B5EF4-FFF2-40B4-BE49-F238E27FC236}">
                    <a16:creationId xmlns:a16="http://schemas.microsoft.com/office/drawing/2014/main" id="{59531E3A-B242-47CC-8104-1A29A3C68EA2}"/>
                  </a:ext>
                </a:extLst>
              </p14:cNvPr>
              <p14:cNvContentPartPr/>
              <p14:nvPr/>
            </p14:nvContentPartPr>
            <p14:xfrm>
              <a:off x="2859523" y="158075"/>
              <a:ext cx="4521" cy="303492"/>
            </p14:xfrm>
          </p:contentPart>
        </mc:Choice>
        <mc:Fallback xmlns="">
          <p:pic>
            <p:nvPicPr>
              <p:cNvPr id="66" name="Ink 65">
                <a:extLst>
                  <a:ext uri="{FF2B5EF4-FFF2-40B4-BE49-F238E27FC236}">
                    <a16:creationId xmlns:a16="http://schemas.microsoft.com/office/drawing/2014/main" id="{59531E3A-B242-47CC-8104-1A29A3C68EA2}"/>
                  </a:ext>
                </a:extLst>
              </p:cNvPr>
              <p:cNvPicPr/>
              <p:nvPr/>
            </p:nvPicPr>
            <p:blipFill>
              <a:blip r:embed="rId6"/>
              <a:stretch>
                <a:fillRect/>
              </a:stretch>
            </p:blipFill>
            <p:spPr>
              <a:xfrm>
                <a:off x="2827230" y="122074"/>
                <a:ext cx="68784" cy="37513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7" name="Ink 66">
                <a:extLst>
                  <a:ext uri="{FF2B5EF4-FFF2-40B4-BE49-F238E27FC236}">
                    <a16:creationId xmlns:a16="http://schemas.microsoft.com/office/drawing/2014/main" id="{ADCF2D26-9510-40DF-A625-0170CCA84329}"/>
                  </a:ext>
                </a:extLst>
              </p14:cNvPr>
              <p14:cNvContentPartPr/>
              <p14:nvPr/>
            </p14:nvContentPartPr>
            <p14:xfrm>
              <a:off x="2859523" y="540831"/>
              <a:ext cx="301" cy="301"/>
            </p14:xfrm>
          </p:contentPart>
        </mc:Choice>
        <mc:Fallback xmlns="">
          <p:pic>
            <p:nvPicPr>
              <p:cNvPr id="67" name="Ink 66">
                <a:extLst>
                  <a:ext uri="{FF2B5EF4-FFF2-40B4-BE49-F238E27FC236}">
                    <a16:creationId xmlns:a16="http://schemas.microsoft.com/office/drawing/2014/main" id="{ADCF2D26-9510-40DF-A625-0170CCA84329}"/>
                  </a:ext>
                </a:extLst>
              </p:cNvPr>
              <p:cNvPicPr/>
              <p:nvPr/>
            </p:nvPicPr>
            <p:blipFill>
              <a:blip r:embed="rId8"/>
              <a:stretch>
                <a:fillRect/>
              </a:stretch>
            </p:blipFill>
            <p:spPr>
              <a:xfrm>
                <a:off x="2829423" y="510731"/>
                <a:ext cx="60200" cy="60200"/>
              </a:xfrm>
              <a:prstGeom prst="rect">
                <a:avLst/>
              </a:prstGeom>
            </p:spPr>
          </p:pic>
        </mc:Fallback>
      </mc:AlternateContent>
    </p:spTree>
    <p:extLst>
      <p:ext uri="{BB962C8B-B14F-4D97-AF65-F5344CB8AC3E}">
        <p14:creationId xmlns:p14="http://schemas.microsoft.com/office/powerpoint/2010/main" val="155484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52672F0B-871C-4CE2-A889-F89EE5096561}"/>
              </a:ext>
            </a:extLst>
          </p:cNvPr>
          <p:cNvGraphicFramePr>
            <a:graphicFrameLocks noGrp="1"/>
          </p:cNvGraphicFramePr>
          <p:nvPr>
            <p:extLst>
              <p:ext uri="{D42A27DB-BD31-4B8C-83A1-F6EECF244321}">
                <p14:modId xmlns:p14="http://schemas.microsoft.com/office/powerpoint/2010/main" val="268268939"/>
              </p:ext>
            </p:extLst>
          </p:nvPr>
        </p:nvGraphicFramePr>
        <p:xfrm>
          <a:off x="4390476" y="197172"/>
          <a:ext cx="7707265" cy="6495715"/>
        </p:xfrm>
        <a:graphic>
          <a:graphicData uri="http://schemas.openxmlformats.org/drawingml/2006/table">
            <a:tbl>
              <a:tblPr firstRow="1" bandRow="1">
                <a:tableStyleId>{073A0DAA-6AF3-43AB-8588-CEC1D06C72B9}</a:tableStyleId>
              </a:tblPr>
              <a:tblGrid>
                <a:gridCol w="527545">
                  <a:extLst>
                    <a:ext uri="{9D8B030D-6E8A-4147-A177-3AD203B41FA5}">
                      <a16:colId xmlns:a16="http://schemas.microsoft.com/office/drawing/2014/main" val="2726617535"/>
                    </a:ext>
                  </a:extLst>
                </a:gridCol>
                <a:gridCol w="5001852">
                  <a:extLst>
                    <a:ext uri="{9D8B030D-6E8A-4147-A177-3AD203B41FA5}">
                      <a16:colId xmlns:a16="http://schemas.microsoft.com/office/drawing/2014/main" val="1871005358"/>
                    </a:ext>
                  </a:extLst>
                </a:gridCol>
                <a:gridCol w="2177868">
                  <a:extLst>
                    <a:ext uri="{9D8B030D-6E8A-4147-A177-3AD203B41FA5}">
                      <a16:colId xmlns:a16="http://schemas.microsoft.com/office/drawing/2014/main" val="3677951668"/>
                    </a:ext>
                  </a:extLst>
                </a:gridCol>
              </a:tblGrid>
              <a:tr h="504178">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latin typeface="Optima" panose="02000503060000020004" pitchFamily="2" charset="0"/>
                        </a:rPr>
                        <a:t>Component 2 is the least durable component in vehicle B.</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latin typeface="Optima" panose="02000503060000020004" pitchFamily="2" charset="0"/>
                        </a:rPr>
                        <a:t>Superlatives</a:t>
                      </a:r>
                    </a:p>
                    <a:p>
                      <a:r>
                        <a:rPr lang="en-US" sz="2300" dirty="0">
                          <a:latin typeface="Optima" panose="02000503060000020004" pitchFamily="2" charset="0"/>
                        </a:rPr>
                        <a:t>e.g., min = B</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solidFill>
                          <a:latin typeface="Optima" panose="02000503060000020004" pitchFamily="2" charset="0"/>
                        </a:rPr>
                        <a:t>The total durability of components in vehicle A is higher than that in vehicle B</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solidFill>
                          <a:latin typeface="Optima" panose="02000503060000020004" pitchFamily="2" charset="0"/>
                        </a:rPr>
                        <a:t>A-B comparison</a:t>
                      </a:r>
                    </a:p>
                    <a:p>
                      <a:r>
                        <a:rPr lang="en-CA" sz="2300" dirty="0">
                          <a:solidFill>
                            <a:schemeClr val="bg1"/>
                          </a:solidFill>
                          <a:latin typeface="Optima" panose="02000503060000020004" pitchFamily="2" charset="0"/>
                        </a:rPr>
                        <a:t>(large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Overall component 2s are more durable than components 3s. </a:t>
                      </a:r>
                    </a:p>
                    <a:p>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2-3 comparison</a:t>
                      </a:r>
                    </a:p>
                    <a:p>
                      <a:r>
                        <a:rPr lang="en-US" sz="2300" dirty="0">
                          <a:solidFill>
                            <a:schemeClr val="bg1"/>
                          </a:solidFill>
                          <a:latin typeface="Optima" panose="02000503060000020004" pitchFamily="2" charset="0"/>
                        </a:rPr>
                        <a:t>(small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In vehicle A, component 3 is more durable than component 1. </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Pair-comparison</a:t>
                      </a:r>
                    </a:p>
                    <a:p>
                      <a:r>
                        <a:rPr lang="en-US" sz="2300" dirty="0">
                          <a:solidFill>
                            <a:schemeClr val="bg1"/>
                          </a:solidFill>
                          <a:latin typeface="Optima" panose="02000503060000020004" pitchFamily="2" charset="0"/>
                        </a:rPr>
                        <a:t>(aligned big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Vehicle A’s component 1 is less durable than vehicle B’s component 1</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Pair-comparison</a:t>
                      </a:r>
                    </a:p>
                    <a:p>
                      <a:r>
                        <a:rPr lang="en-US" sz="2300" dirty="0">
                          <a:solidFill>
                            <a:schemeClr val="bg1"/>
                          </a:solidFill>
                          <a:latin typeface="Optima" panose="02000503060000020004" pitchFamily="2" charset="0"/>
                        </a:rPr>
                        <a:t>(aligned small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sp>
        <p:nvSpPr>
          <p:cNvPr id="41" name="TextBox 40">
            <a:extLst>
              <a:ext uri="{FF2B5EF4-FFF2-40B4-BE49-F238E27FC236}">
                <a16:creationId xmlns:a16="http://schemas.microsoft.com/office/drawing/2014/main" id="{DEB6A327-D16C-4CE5-854E-78265AE8FAD0}"/>
              </a:ext>
            </a:extLst>
          </p:cNvPr>
          <p:cNvSpPr txBox="1"/>
          <p:nvPr/>
        </p:nvSpPr>
        <p:spPr>
          <a:xfrm>
            <a:off x="3155292" y="581876"/>
            <a:ext cx="1089799" cy="369332"/>
          </a:xfrm>
          <a:prstGeom prst="rect">
            <a:avLst/>
          </a:prstGeom>
          <a:noFill/>
        </p:spPr>
        <p:txBody>
          <a:bodyPr wrap="square" rtlCol="0">
            <a:spAutoFit/>
          </a:bodyPr>
          <a:lstStyle/>
          <a:p>
            <a:r>
              <a:rPr lang="en-CA" b="1" dirty="0">
                <a:latin typeface="Optima" charset="0"/>
                <a:ea typeface="Optima" charset="0"/>
                <a:cs typeface="Optima" charset="0"/>
              </a:rPr>
              <a:t>Vehicle A</a:t>
            </a:r>
          </a:p>
        </p:txBody>
      </p:sp>
      <p:sp>
        <p:nvSpPr>
          <p:cNvPr id="42" name="TextBox 41">
            <a:extLst>
              <a:ext uri="{FF2B5EF4-FFF2-40B4-BE49-F238E27FC236}">
                <a16:creationId xmlns:a16="http://schemas.microsoft.com/office/drawing/2014/main" id="{E325C2FB-E60F-4AF2-AD3C-14BB71923066}"/>
              </a:ext>
            </a:extLst>
          </p:cNvPr>
          <p:cNvSpPr txBox="1"/>
          <p:nvPr/>
        </p:nvSpPr>
        <p:spPr>
          <a:xfrm>
            <a:off x="3155292" y="1954397"/>
            <a:ext cx="1045561" cy="369332"/>
          </a:xfrm>
          <a:prstGeom prst="rect">
            <a:avLst/>
          </a:prstGeom>
          <a:noFill/>
        </p:spPr>
        <p:txBody>
          <a:bodyPr wrap="square" rtlCol="0">
            <a:spAutoFit/>
          </a:bodyPr>
          <a:lstStyle/>
          <a:p>
            <a:r>
              <a:rPr lang="en-CA" b="1" dirty="0">
                <a:latin typeface="Optima" charset="0"/>
                <a:ea typeface="Optima" charset="0"/>
                <a:cs typeface="Optima" charset="0"/>
              </a:rPr>
              <a:t>Vehicle B</a:t>
            </a:r>
            <a:endParaRPr b="1" dirty="0">
              <a:latin typeface="Optima" charset="0"/>
              <a:ea typeface="Optima" charset="0"/>
              <a:cs typeface="Optima" charset="0"/>
            </a:endParaRPr>
          </a:p>
        </p:txBody>
      </p:sp>
      <p:sp>
        <p:nvSpPr>
          <p:cNvPr id="43" name="TextBox 42">
            <a:extLst>
              <a:ext uri="{FF2B5EF4-FFF2-40B4-BE49-F238E27FC236}">
                <a16:creationId xmlns:a16="http://schemas.microsoft.com/office/drawing/2014/main" id="{9CD659F3-2244-4478-9482-F77D7FF90432}"/>
              </a:ext>
            </a:extLst>
          </p:cNvPr>
          <p:cNvSpPr txBox="1"/>
          <p:nvPr/>
        </p:nvSpPr>
        <p:spPr>
          <a:xfrm>
            <a:off x="23214" y="197474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44" name="TextBox 43">
            <a:extLst>
              <a:ext uri="{FF2B5EF4-FFF2-40B4-BE49-F238E27FC236}">
                <a16:creationId xmlns:a16="http://schemas.microsoft.com/office/drawing/2014/main" id="{775CD982-61AD-46B2-93B7-9E74C7379FE7}"/>
              </a:ext>
            </a:extLst>
          </p:cNvPr>
          <p:cNvSpPr txBox="1"/>
          <p:nvPr/>
        </p:nvSpPr>
        <p:spPr>
          <a:xfrm>
            <a:off x="23214" y="58187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grpSp>
        <p:nvGrpSpPr>
          <p:cNvPr id="50" name="Group 49">
            <a:extLst>
              <a:ext uri="{FF2B5EF4-FFF2-40B4-BE49-F238E27FC236}">
                <a16:creationId xmlns:a16="http://schemas.microsoft.com/office/drawing/2014/main" id="{22D46EF6-6EBC-4EB6-87D2-412039129F44}"/>
              </a:ext>
            </a:extLst>
          </p:cNvPr>
          <p:cNvGrpSpPr/>
          <p:nvPr/>
        </p:nvGrpSpPr>
        <p:grpSpPr>
          <a:xfrm>
            <a:off x="1321947" y="114300"/>
            <a:ext cx="1732621" cy="3000348"/>
            <a:chOff x="828902" y="2781708"/>
            <a:chExt cx="1994509" cy="3838879"/>
          </a:xfrm>
        </p:grpSpPr>
        <p:sp>
          <p:nvSpPr>
            <p:cNvPr id="51" name="Rectangle 50">
              <a:extLst>
                <a:ext uri="{FF2B5EF4-FFF2-40B4-BE49-F238E27FC236}">
                  <a16:creationId xmlns:a16="http://schemas.microsoft.com/office/drawing/2014/main" id="{27FBFE14-4EC5-4B5C-A387-A7F12D7859D9}"/>
                </a:ext>
              </a:extLst>
            </p:cNvPr>
            <p:cNvSpPr/>
            <p:nvPr/>
          </p:nvSpPr>
          <p:spPr>
            <a:xfrm>
              <a:off x="996429" y="3598370"/>
              <a:ext cx="480731" cy="7679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2" name="Rectangle 51">
              <a:extLst>
                <a:ext uri="{FF2B5EF4-FFF2-40B4-BE49-F238E27FC236}">
                  <a16:creationId xmlns:a16="http://schemas.microsoft.com/office/drawing/2014/main" id="{36C319B7-8556-4FB2-A961-D633A736AB5A}"/>
                </a:ext>
              </a:extLst>
            </p:cNvPr>
            <p:cNvSpPr/>
            <p:nvPr/>
          </p:nvSpPr>
          <p:spPr>
            <a:xfrm>
              <a:off x="996429" y="4830567"/>
              <a:ext cx="480731" cy="1361520"/>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53" name="Rectangle 52">
              <a:extLst>
                <a:ext uri="{FF2B5EF4-FFF2-40B4-BE49-F238E27FC236}">
                  <a16:creationId xmlns:a16="http://schemas.microsoft.com/office/drawing/2014/main" id="{EA2440E0-964C-4899-921F-CFAF5F554C58}"/>
                </a:ext>
              </a:extLst>
            </p:cNvPr>
            <p:cNvSpPr/>
            <p:nvPr/>
          </p:nvSpPr>
          <p:spPr>
            <a:xfrm>
              <a:off x="1557281" y="2781708"/>
              <a:ext cx="480731" cy="15838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4" name="Rectangle 53">
              <a:extLst>
                <a:ext uri="{FF2B5EF4-FFF2-40B4-BE49-F238E27FC236}">
                  <a16:creationId xmlns:a16="http://schemas.microsoft.com/office/drawing/2014/main" id="{6BB18C43-DEFE-476B-838A-0BAC8FF88272}"/>
                </a:ext>
              </a:extLst>
            </p:cNvPr>
            <p:cNvSpPr/>
            <p:nvPr/>
          </p:nvSpPr>
          <p:spPr>
            <a:xfrm>
              <a:off x="1557282" y="5674520"/>
              <a:ext cx="480731" cy="523103"/>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55" name="TextBox 54">
              <a:extLst>
                <a:ext uri="{FF2B5EF4-FFF2-40B4-BE49-F238E27FC236}">
                  <a16:creationId xmlns:a16="http://schemas.microsoft.com/office/drawing/2014/main" id="{95089D85-3D6C-4CAF-AA09-01E62132C0F9}"/>
                </a:ext>
              </a:extLst>
            </p:cNvPr>
            <p:cNvSpPr txBox="1"/>
            <p:nvPr/>
          </p:nvSpPr>
          <p:spPr>
            <a:xfrm>
              <a:off x="931430" y="6251255"/>
              <a:ext cx="725660" cy="369332"/>
            </a:xfrm>
            <a:prstGeom prst="rect">
              <a:avLst/>
            </a:prstGeom>
            <a:noFill/>
          </p:spPr>
          <p:txBody>
            <a:bodyPr wrap="square" rtlCol="0">
              <a:spAutoFit/>
            </a:bodyPr>
            <a:lstStyle/>
            <a:p>
              <a:r>
                <a:rPr lang="en-CA" b="1" dirty="0">
                  <a:latin typeface="Optima" charset="0"/>
                  <a:ea typeface="Optima" charset="0"/>
                  <a:cs typeface="Optima" charset="0"/>
                </a:rPr>
                <a:t>   1</a:t>
              </a:r>
              <a:endParaRPr b="1" dirty="0">
                <a:latin typeface="Optima" charset="0"/>
                <a:ea typeface="Optima" charset="0"/>
                <a:cs typeface="Optima" charset="0"/>
              </a:endParaRPr>
            </a:p>
          </p:txBody>
        </p:sp>
        <p:sp>
          <p:nvSpPr>
            <p:cNvPr id="56" name="TextBox 55">
              <a:extLst>
                <a:ext uri="{FF2B5EF4-FFF2-40B4-BE49-F238E27FC236}">
                  <a16:creationId xmlns:a16="http://schemas.microsoft.com/office/drawing/2014/main" id="{FAC91D53-1CE7-43D8-9C8A-B5FB2F5DBBE2}"/>
                </a:ext>
              </a:extLst>
            </p:cNvPr>
            <p:cNvSpPr txBox="1"/>
            <p:nvPr/>
          </p:nvSpPr>
          <p:spPr>
            <a:xfrm>
              <a:off x="1558935" y="6251255"/>
              <a:ext cx="601797" cy="369332"/>
            </a:xfrm>
            <a:prstGeom prst="rect">
              <a:avLst/>
            </a:prstGeom>
            <a:noFill/>
          </p:spPr>
          <p:txBody>
            <a:bodyPr wrap="square" rtlCol="0">
              <a:spAutoFit/>
            </a:bodyPr>
            <a:lstStyle/>
            <a:p>
              <a:r>
                <a:rPr lang="en-CA" b="1" dirty="0">
                  <a:latin typeface="Optima" charset="0"/>
                  <a:ea typeface="Optima" charset="0"/>
                  <a:cs typeface="Optima" charset="0"/>
                </a:rPr>
                <a:t>  2</a:t>
              </a:r>
              <a:endParaRPr b="1" dirty="0">
                <a:latin typeface="Optima" charset="0"/>
                <a:ea typeface="Optima" charset="0"/>
                <a:cs typeface="Optima" charset="0"/>
              </a:endParaRPr>
            </a:p>
          </p:txBody>
        </p:sp>
        <p:sp>
          <p:nvSpPr>
            <p:cNvPr id="57" name="TextBox 56">
              <a:extLst>
                <a:ext uri="{FF2B5EF4-FFF2-40B4-BE49-F238E27FC236}">
                  <a16:creationId xmlns:a16="http://schemas.microsoft.com/office/drawing/2014/main" id="{405367EF-0978-4A61-9672-E9F3AD617E6F}"/>
                </a:ext>
              </a:extLst>
            </p:cNvPr>
            <p:cNvSpPr txBox="1"/>
            <p:nvPr/>
          </p:nvSpPr>
          <p:spPr>
            <a:xfrm>
              <a:off x="2118133" y="6251255"/>
              <a:ext cx="601797" cy="369332"/>
            </a:xfrm>
            <a:prstGeom prst="rect">
              <a:avLst/>
            </a:prstGeom>
            <a:noFill/>
          </p:spPr>
          <p:txBody>
            <a:bodyPr wrap="square" rtlCol="0">
              <a:spAutoFit/>
            </a:bodyPr>
            <a:lstStyle/>
            <a:p>
              <a:r>
                <a:rPr lang="en-CA" b="1" dirty="0">
                  <a:latin typeface="Optima" charset="0"/>
                  <a:ea typeface="Optima" charset="0"/>
                  <a:cs typeface="Optima" charset="0"/>
                </a:rPr>
                <a:t>  3</a:t>
              </a:r>
              <a:endParaRPr b="1" dirty="0">
                <a:latin typeface="Optima" charset="0"/>
                <a:ea typeface="Optima" charset="0"/>
                <a:cs typeface="Optima" charset="0"/>
              </a:endParaRPr>
            </a:p>
          </p:txBody>
        </p:sp>
        <p:sp>
          <p:nvSpPr>
            <p:cNvPr id="58" name="Rectangle 57">
              <a:extLst>
                <a:ext uri="{FF2B5EF4-FFF2-40B4-BE49-F238E27FC236}">
                  <a16:creationId xmlns:a16="http://schemas.microsoft.com/office/drawing/2014/main" id="{DC9FFC79-BC32-4A57-BD93-F23DE93FDD26}"/>
                </a:ext>
              </a:extLst>
            </p:cNvPr>
            <p:cNvSpPr/>
            <p:nvPr/>
          </p:nvSpPr>
          <p:spPr>
            <a:xfrm>
              <a:off x="2118133" y="3419268"/>
              <a:ext cx="480731" cy="9359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9" name="Rectangle 58">
              <a:extLst>
                <a:ext uri="{FF2B5EF4-FFF2-40B4-BE49-F238E27FC236}">
                  <a16:creationId xmlns:a16="http://schemas.microsoft.com/office/drawing/2014/main" id="{CC69DF2E-96D7-466F-8241-AB1C3F3210AB}"/>
                </a:ext>
              </a:extLst>
            </p:cNvPr>
            <p:cNvSpPr/>
            <p:nvPr/>
          </p:nvSpPr>
          <p:spPr>
            <a:xfrm>
              <a:off x="2118137" y="5062131"/>
              <a:ext cx="480731" cy="1129956"/>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60" name="Group 59">
              <a:extLst>
                <a:ext uri="{FF2B5EF4-FFF2-40B4-BE49-F238E27FC236}">
                  <a16:creationId xmlns:a16="http://schemas.microsoft.com/office/drawing/2014/main" id="{DF887C05-3154-4668-87AF-C538C552D918}"/>
                </a:ext>
              </a:extLst>
            </p:cNvPr>
            <p:cNvGrpSpPr/>
            <p:nvPr/>
          </p:nvGrpSpPr>
          <p:grpSpPr>
            <a:xfrm>
              <a:off x="828902" y="4366338"/>
              <a:ext cx="1994509" cy="1836821"/>
              <a:chOff x="828902" y="4366338"/>
              <a:chExt cx="4382642" cy="1836821"/>
            </a:xfrm>
          </p:grpSpPr>
          <p:cxnSp>
            <p:nvCxnSpPr>
              <p:cNvPr id="61" name="Straight Connector 60">
                <a:extLst>
                  <a:ext uri="{FF2B5EF4-FFF2-40B4-BE49-F238E27FC236}">
                    <a16:creationId xmlns:a16="http://schemas.microsoft.com/office/drawing/2014/main" id="{AE0B2EE0-59C2-43FB-8406-E23AF8F6EDDC}"/>
                  </a:ext>
                </a:extLst>
              </p:cNvPr>
              <p:cNvCxnSpPr>
                <a:cxnSpLocks/>
              </p:cNvCxnSpPr>
              <p:nvPr/>
            </p:nvCxnSpPr>
            <p:spPr>
              <a:xfrm>
                <a:off x="828902" y="4366338"/>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96F66CE-67F4-48DE-B090-00BEDD32FCA8}"/>
                  </a:ext>
                </a:extLst>
              </p:cNvPr>
              <p:cNvCxnSpPr>
                <a:cxnSpLocks/>
              </p:cNvCxnSpPr>
              <p:nvPr/>
            </p:nvCxnSpPr>
            <p:spPr>
              <a:xfrm>
                <a:off x="876300" y="6203159"/>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3" name="TextBox 62">
            <a:extLst>
              <a:ext uri="{FF2B5EF4-FFF2-40B4-BE49-F238E27FC236}">
                <a16:creationId xmlns:a16="http://schemas.microsoft.com/office/drawing/2014/main" id="{9E843099-D9D0-4393-BFD6-FC2104FDE358}"/>
              </a:ext>
            </a:extLst>
          </p:cNvPr>
          <p:cNvSpPr txBox="1"/>
          <p:nvPr/>
        </p:nvSpPr>
        <p:spPr>
          <a:xfrm>
            <a:off x="1083225" y="3064029"/>
            <a:ext cx="2186198" cy="369332"/>
          </a:xfrm>
          <a:prstGeom prst="rect">
            <a:avLst/>
          </a:prstGeom>
          <a:noFill/>
        </p:spPr>
        <p:txBody>
          <a:bodyPr wrap="square" rtlCol="0">
            <a:spAutoFit/>
          </a:bodyPr>
          <a:lstStyle/>
          <a:p>
            <a:pPr algn="ctr"/>
            <a:r>
              <a:rPr lang="en-CA" b="1" dirty="0">
                <a:latin typeface="Optima" charset="0"/>
                <a:ea typeface="Optima" charset="0"/>
                <a:cs typeface="Optima" charset="0"/>
              </a:rPr>
              <a:t>Vehicle Component</a:t>
            </a:r>
            <a:endParaRPr b="1" dirty="0">
              <a:latin typeface="Optima" charset="0"/>
              <a:ea typeface="Optima" charset="0"/>
              <a:cs typeface="Optima" charset="0"/>
            </a:endParaRPr>
          </a:p>
        </p:txBody>
      </p:sp>
      <mc:AlternateContent xmlns:mc="http://schemas.openxmlformats.org/markup-compatibility/2006" xmlns:p14="http://schemas.microsoft.com/office/powerpoint/2010/main">
        <mc:Choice Requires="p14">
          <p:contentPart p14:bwMode="auto" r:id="rId3">
            <p14:nvContentPartPr>
              <p14:cNvPr id="65" name="Ink 64">
                <a:extLst>
                  <a:ext uri="{FF2B5EF4-FFF2-40B4-BE49-F238E27FC236}">
                    <a16:creationId xmlns:a16="http://schemas.microsoft.com/office/drawing/2014/main" id="{E4C3C80A-092F-4CD6-84DF-E587D311B227}"/>
                  </a:ext>
                </a:extLst>
              </p14:cNvPr>
              <p14:cNvContentPartPr/>
              <p14:nvPr/>
            </p14:nvContentPartPr>
            <p14:xfrm>
              <a:off x="1874794" y="2115429"/>
              <a:ext cx="606666" cy="928445"/>
            </p14:xfrm>
          </p:contentPart>
        </mc:Choice>
        <mc:Fallback xmlns="">
          <p:pic>
            <p:nvPicPr>
              <p:cNvPr id="65" name="Ink 64">
                <a:extLst>
                  <a:ext uri="{FF2B5EF4-FFF2-40B4-BE49-F238E27FC236}">
                    <a16:creationId xmlns:a16="http://schemas.microsoft.com/office/drawing/2014/main" id="{E4C3C80A-092F-4CD6-84DF-E587D311B227}"/>
                  </a:ext>
                </a:extLst>
              </p:cNvPr>
              <p:cNvPicPr/>
              <p:nvPr/>
            </p:nvPicPr>
            <p:blipFill>
              <a:blip r:embed="rId4"/>
              <a:stretch>
                <a:fillRect/>
              </a:stretch>
            </p:blipFill>
            <p:spPr>
              <a:xfrm>
                <a:off x="1838811" y="2079429"/>
                <a:ext cx="678271" cy="1000085"/>
              </a:xfrm>
              <a:prstGeom prst="rect">
                <a:avLst/>
              </a:prstGeom>
            </p:spPr>
          </p:pic>
        </mc:Fallback>
      </mc:AlternateContent>
      <p:grpSp>
        <p:nvGrpSpPr>
          <p:cNvPr id="7" name="Group 6">
            <a:extLst>
              <a:ext uri="{FF2B5EF4-FFF2-40B4-BE49-F238E27FC236}">
                <a16:creationId xmlns:a16="http://schemas.microsoft.com/office/drawing/2014/main" id="{02B2083C-8F39-4B65-9714-9447F92F4BC5}"/>
              </a:ext>
            </a:extLst>
          </p:cNvPr>
          <p:cNvGrpSpPr/>
          <p:nvPr/>
        </p:nvGrpSpPr>
        <p:grpSpPr>
          <a:xfrm>
            <a:off x="2057320" y="1218960"/>
            <a:ext cx="1348200" cy="773280"/>
            <a:chOff x="2057320" y="1218960"/>
            <a:chExt cx="1348200" cy="77328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EA4C26C3-2C44-459A-8E8B-42295F09CFA2}"/>
                    </a:ext>
                  </a:extLst>
                </p14:cNvPr>
                <p14:cNvContentPartPr/>
                <p14:nvPr/>
              </p14:nvContentPartPr>
              <p14:xfrm>
                <a:off x="2057320" y="1755360"/>
                <a:ext cx="526320" cy="236880"/>
              </p14:xfrm>
            </p:contentPart>
          </mc:Choice>
          <mc:Fallback xmlns="">
            <p:pic>
              <p:nvPicPr>
                <p:cNvPr id="2" name="Ink 1">
                  <a:extLst>
                    <a:ext uri="{FF2B5EF4-FFF2-40B4-BE49-F238E27FC236}">
                      <a16:creationId xmlns:a16="http://schemas.microsoft.com/office/drawing/2014/main" id="{EA4C26C3-2C44-459A-8E8B-42295F09CFA2}"/>
                    </a:ext>
                  </a:extLst>
                </p:cNvPr>
                <p:cNvPicPr/>
                <p:nvPr/>
              </p:nvPicPr>
              <p:blipFill>
                <a:blip r:embed="rId6"/>
                <a:stretch>
                  <a:fillRect/>
                </a:stretch>
              </p:blipFill>
              <p:spPr>
                <a:xfrm>
                  <a:off x="2021680" y="1719360"/>
                  <a:ext cx="5979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91266FBF-7EF8-44FA-9D26-A7DCDABF08F9}"/>
                    </a:ext>
                  </a:extLst>
                </p14:cNvPr>
                <p14:cNvContentPartPr/>
                <p14:nvPr/>
              </p14:nvContentPartPr>
              <p14:xfrm>
                <a:off x="2465200" y="1622520"/>
                <a:ext cx="320400" cy="228960"/>
              </p14:xfrm>
            </p:contentPart>
          </mc:Choice>
          <mc:Fallback xmlns="">
            <p:pic>
              <p:nvPicPr>
                <p:cNvPr id="3" name="Ink 2">
                  <a:extLst>
                    <a:ext uri="{FF2B5EF4-FFF2-40B4-BE49-F238E27FC236}">
                      <a16:creationId xmlns:a16="http://schemas.microsoft.com/office/drawing/2014/main" id="{91266FBF-7EF8-44FA-9D26-A7DCDABF08F9}"/>
                    </a:ext>
                  </a:extLst>
                </p:cNvPr>
                <p:cNvPicPr/>
                <p:nvPr/>
              </p:nvPicPr>
              <p:blipFill>
                <a:blip r:embed="rId8"/>
                <a:stretch>
                  <a:fillRect/>
                </a:stretch>
              </p:blipFill>
              <p:spPr>
                <a:xfrm>
                  <a:off x="2429560" y="1586520"/>
                  <a:ext cx="39204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EF75321D-8F57-4431-A86D-1DAD66BF1AAE}"/>
                    </a:ext>
                  </a:extLst>
                </p14:cNvPr>
                <p14:cNvContentPartPr/>
                <p14:nvPr/>
              </p14:nvContentPartPr>
              <p14:xfrm>
                <a:off x="2830240" y="1584360"/>
                <a:ext cx="284760" cy="211680"/>
              </p14:xfrm>
            </p:contentPart>
          </mc:Choice>
          <mc:Fallback xmlns="">
            <p:pic>
              <p:nvPicPr>
                <p:cNvPr id="4" name="Ink 3">
                  <a:extLst>
                    <a:ext uri="{FF2B5EF4-FFF2-40B4-BE49-F238E27FC236}">
                      <a16:creationId xmlns:a16="http://schemas.microsoft.com/office/drawing/2014/main" id="{EF75321D-8F57-4431-A86D-1DAD66BF1AAE}"/>
                    </a:ext>
                  </a:extLst>
                </p:cNvPr>
                <p:cNvPicPr/>
                <p:nvPr/>
              </p:nvPicPr>
              <p:blipFill>
                <a:blip r:embed="rId10"/>
                <a:stretch>
                  <a:fillRect/>
                </a:stretch>
              </p:blipFill>
              <p:spPr>
                <a:xfrm>
                  <a:off x="2794240" y="1548720"/>
                  <a:ext cx="35640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F1942BC1-426D-4945-8541-6838C09D1D0F}"/>
                    </a:ext>
                  </a:extLst>
                </p14:cNvPr>
                <p14:cNvContentPartPr/>
                <p14:nvPr/>
              </p14:nvContentPartPr>
              <p14:xfrm>
                <a:off x="3047320" y="1320480"/>
                <a:ext cx="252360" cy="407160"/>
              </p14:xfrm>
            </p:contentPart>
          </mc:Choice>
          <mc:Fallback xmlns="">
            <p:pic>
              <p:nvPicPr>
                <p:cNvPr id="5" name="Ink 4">
                  <a:extLst>
                    <a:ext uri="{FF2B5EF4-FFF2-40B4-BE49-F238E27FC236}">
                      <a16:creationId xmlns:a16="http://schemas.microsoft.com/office/drawing/2014/main" id="{F1942BC1-426D-4945-8541-6838C09D1D0F}"/>
                    </a:ext>
                  </a:extLst>
                </p:cNvPr>
                <p:cNvPicPr/>
                <p:nvPr/>
              </p:nvPicPr>
              <p:blipFill>
                <a:blip r:embed="rId12"/>
                <a:stretch>
                  <a:fillRect/>
                </a:stretch>
              </p:blipFill>
              <p:spPr>
                <a:xfrm>
                  <a:off x="3011680" y="1284480"/>
                  <a:ext cx="32400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8A39DB05-BCE9-4529-93FF-685DFA4DB2F2}"/>
                    </a:ext>
                  </a:extLst>
                </p14:cNvPr>
                <p14:cNvContentPartPr/>
                <p14:nvPr/>
              </p14:nvContentPartPr>
              <p14:xfrm>
                <a:off x="3207160" y="1218960"/>
                <a:ext cx="198360" cy="355680"/>
              </p14:xfrm>
            </p:contentPart>
          </mc:Choice>
          <mc:Fallback xmlns="">
            <p:pic>
              <p:nvPicPr>
                <p:cNvPr id="6" name="Ink 5">
                  <a:extLst>
                    <a:ext uri="{FF2B5EF4-FFF2-40B4-BE49-F238E27FC236}">
                      <a16:creationId xmlns:a16="http://schemas.microsoft.com/office/drawing/2014/main" id="{8A39DB05-BCE9-4529-93FF-685DFA4DB2F2}"/>
                    </a:ext>
                  </a:extLst>
                </p:cNvPr>
                <p:cNvPicPr/>
                <p:nvPr/>
              </p:nvPicPr>
              <p:blipFill>
                <a:blip r:embed="rId14"/>
                <a:stretch>
                  <a:fillRect/>
                </a:stretch>
              </p:blipFill>
              <p:spPr>
                <a:xfrm>
                  <a:off x="3171160" y="1182960"/>
                  <a:ext cx="270000" cy="427320"/>
                </a:xfrm>
                <a:prstGeom prst="rect">
                  <a:avLst/>
                </a:prstGeom>
              </p:spPr>
            </p:pic>
          </mc:Fallback>
        </mc:AlternateContent>
      </p:grpSp>
    </p:spTree>
    <p:extLst>
      <p:ext uri="{BB962C8B-B14F-4D97-AF65-F5344CB8AC3E}">
        <p14:creationId xmlns:p14="http://schemas.microsoft.com/office/powerpoint/2010/main" val="3773794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1434A3-F497-47BB-B99D-310D09832601}"/>
              </a:ext>
            </a:extLst>
          </p:cNvPr>
          <p:cNvPicPr>
            <a:picLocks noChangeAspect="1"/>
          </p:cNvPicPr>
          <p:nvPr/>
        </p:nvPicPr>
        <p:blipFill rotWithShape="1">
          <a:blip r:embed="rId3"/>
          <a:srcRect l="2058" t="18838" r="2317" b="51587"/>
          <a:stretch/>
        </p:blipFill>
        <p:spPr>
          <a:xfrm>
            <a:off x="253073" y="2057399"/>
            <a:ext cx="5707173" cy="2453345"/>
          </a:xfrm>
          <a:prstGeom prst="rect">
            <a:avLst/>
          </a:prstGeom>
        </p:spPr>
      </p:pic>
      <p:sp>
        <p:nvSpPr>
          <p:cNvPr id="43" name="Rectangle 42">
            <a:extLst>
              <a:ext uri="{FF2B5EF4-FFF2-40B4-BE49-F238E27FC236}">
                <a16:creationId xmlns:a16="http://schemas.microsoft.com/office/drawing/2014/main" id="{77A9887E-9D16-4FB5-ABFE-038006DB4D5C}"/>
              </a:ext>
            </a:extLst>
          </p:cNvPr>
          <p:cNvSpPr/>
          <p:nvPr/>
        </p:nvSpPr>
        <p:spPr>
          <a:xfrm>
            <a:off x="617220" y="4295300"/>
            <a:ext cx="5316506" cy="183060"/>
          </a:xfrm>
          <a:prstGeom prst="rect">
            <a:avLst/>
          </a:prstGeom>
          <a:solidFill>
            <a:srgbClr val="0F3051"/>
          </a:solidFill>
          <a:ln>
            <a:solidFill>
              <a:srgbClr val="0F30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09FB773-C57A-4726-BA91-D4A0666DF579}"/>
              </a:ext>
            </a:extLst>
          </p:cNvPr>
          <p:cNvSpPr txBox="1"/>
          <p:nvPr/>
        </p:nvSpPr>
        <p:spPr>
          <a:xfrm>
            <a:off x="1353216" y="332101"/>
            <a:ext cx="9664785" cy="1015663"/>
          </a:xfrm>
          <a:prstGeom prst="rect">
            <a:avLst/>
          </a:prstGeom>
          <a:noFill/>
        </p:spPr>
        <p:txBody>
          <a:bodyPr wrap="square" rtlCol="0">
            <a:spAutoFit/>
          </a:bodyPr>
          <a:lstStyle/>
          <a:p>
            <a:pPr algn="ctr"/>
            <a:r>
              <a:rPr lang="en-CA" sz="3000" b="1" dirty="0"/>
              <a:t>Design choices </a:t>
            </a:r>
            <a:r>
              <a:rPr lang="en-CA" sz="3000" dirty="0"/>
              <a:t>can lead to powerful and intuitive insights, or leave important patterns obscured and misunderstood.</a:t>
            </a:r>
            <a:endParaRPr sz="3000" dirty="0"/>
          </a:p>
        </p:txBody>
      </p:sp>
      <p:cxnSp>
        <p:nvCxnSpPr>
          <p:cNvPr id="21" name="Straight Arrow Connector 20">
            <a:extLst>
              <a:ext uri="{FF2B5EF4-FFF2-40B4-BE49-F238E27FC236}">
                <a16:creationId xmlns:a16="http://schemas.microsoft.com/office/drawing/2014/main" id="{1CFFDE68-D8FE-4859-BCB6-A04E9EFFAF6F}"/>
              </a:ext>
            </a:extLst>
          </p:cNvPr>
          <p:cNvCxnSpPr/>
          <p:nvPr/>
        </p:nvCxnSpPr>
        <p:spPr>
          <a:xfrm>
            <a:off x="1263607" y="2628900"/>
            <a:ext cx="3651293" cy="8858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3EDC72D-A7BB-4C69-9F21-3212121358FE}"/>
              </a:ext>
            </a:extLst>
          </p:cNvPr>
          <p:cNvSpPr txBox="1"/>
          <p:nvPr/>
        </p:nvSpPr>
        <p:spPr>
          <a:xfrm>
            <a:off x="542925" y="4219756"/>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28 April</a:t>
            </a:r>
            <a:endParaRPr sz="800" b="1" dirty="0">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A9FAB845-0E0A-4FDC-92F8-4EF124E0EF97}"/>
              </a:ext>
            </a:extLst>
          </p:cNvPr>
          <p:cNvSpPr txBox="1"/>
          <p:nvPr/>
        </p:nvSpPr>
        <p:spPr>
          <a:xfrm>
            <a:off x="928688" y="4295300"/>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27 April</a:t>
            </a:r>
            <a:endParaRPr sz="800" b="1" dirty="0">
              <a:solidFill>
                <a:schemeClr val="bg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D5DEA8E3-BBAC-464A-BA96-BDCF115422F6}"/>
              </a:ext>
            </a:extLst>
          </p:cNvPr>
          <p:cNvSpPr txBox="1"/>
          <p:nvPr/>
        </p:nvSpPr>
        <p:spPr>
          <a:xfrm>
            <a:off x="1314451" y="4219756"/>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2 May</a:t>
            </a:r>
            <a:endParaRPr sz="800" b="1" dirty="0">
              <a:solidFill>
                <a:schemeClr val="bg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440966C2-EC9D-43A8-B1EC-41F627B40B72}"/>
              </a:ext>
            </a:extLst>
          </p:cNvPr>
          <p:cNvSpPr txBox="1"/>
          <p:nvPr/>
        </p:nvSpPr>
        <p:spPr>
          <a:xfrm>
            <a:off x="1666876" y="4295300"/>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1 May</a:t>
            </a:r>
            <a:endParaRPr sz="800" b="1"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A26723D6-91FA-4F53-920F-941868EB04EB}"/>
              </a:ext>
            </a:extLst>
          </p:cNvPr>
          <p:cNvSpPr txBox="1"/>
          <p:nvPr/>
        </p:nvSpPr>
        <p:spPr>
          <a:xfrm>
            <a:off x="2014538" y="4219756"/>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30 April</a:t>
            </a:r>
            <a:endParaRPr sz="800" b="1" dirty="0">
              <a:solidFill>
                <a:schemeClr val="bg1"/>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BC467323-E781-44CC-BA71-B63402556D41}"/>
              </a:ext>
            </a:extLst>
          </p:cNvPr>
          <p:cNvSpPr txBox="1"/>
          <p:nvPr/>
        </p:nvSpPr>
        <p:spPr>
          <a:xfrm>
            <a:off x="4267200" y="4219756"/>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26 April</a:t>
            </a:r>
            <a:endParaRPr sz="800" b="1" dirty="0">
              <a:solidFill>
                <a:schemeClr val="bg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CF9CC897-7F4F-4AF2-AC9E-BB9480359B03}"/>
              </a:ext>
            </a:extLst>
          </p:cNvPr>
          <p:cNvSpPr txBox="1"/>
          <p:nvPr/>
        </p:nvSpPr>
        <p:spPr>
          <a:xfrm>
            <a:off x="2390116" y="4295300"/>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4 May</a:t>
            </a:r>
            <a:endParaRPr sz="800" b="1" dirty="0">
              <a:solidFill>
                <a:schemeClr val="bg1"/>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73DB5394-6FD5-4FA8-800C-F56090FA4083}"/>
              </a:ext>
            </a:extLst>
          </p:cNvPr>
          <p:cNvSpPr txBox="1"/>
          <p:nvPr/>
        </p:nvSpPr>
        <p:spPr>
          <a:xfrm>
            <a:off x="2793207" y="4219756"/>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6 May</a:t>
            </a:r>
            <a:endParaRPr sz="800" b="1" dirty="0">
              <a:solidFill>
                <a:schemeClr val="bg1"/>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1E4CF868-280D-4F1D-A1D7-4F53236B4491}"/>
              </a:ext>
            </a:extLst>
          </p:cNvPr>
          <p:cNvSpPr txBox="1"/>
          <p:nvPr/>
        </p:nvSpPr>
        <p:spPr>
          <a:xfrm>
            <a:off x="3164703" y="4295300"/>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5 May</a:t>
            </a:r>
            <a:endParaRPr sz="800" b="1" dirty="0">
              <a:solidFill>
                <a:schemeClr val="bg1"/>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A011DDF-3473-4E1A-B709-1EDEFF9601A3}"/>
              </a:ext>
            </a:extLst>
          </p:cNvPr>
          <p:cNvSpPr txBox="1"/>
          <p:nvPr/>
        </p:nvSpPr>
        <p:spPr>
          <a:xfrm>
            <a:off x="3540897" y="4219756"/>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2 May</a:t>
            </a:r>
            <a:endParaRPr sz="800" b="1" dirty="0">
              <a:solidFill>
                <a:schemeClr val="bg1"/>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33B0409B-0532-4BCC-A18F-29054F238157}"/>
              </a:ext>
            </a:extLst>
          </p:cNvPr>
          <p:cNvSpPr txBox="1"/>
          <p:nvPr/>
        </p:nvSpPr>
        <p:spPr>
          <a:xfrm>
            <a:off x="3899758" y="4295300"/>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7 May</a:t>
            </a:r>
            <a:endParaRPr sz="800" b="1" dirty="0">
              <a:solidFill>
                <a:schemeClr val="bg1"/>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66613986-C4FC-4145-AE15-A0D6244B7D30}"/>
              </a:ext>
            </a:extLst>
          </p:cNvPr>
          <p:cNvSpPr txBox="1"/>
          <p:nvPr/>
        </p:nvSpPr>
        <p:spPr>
          <a:xfrm>
            <a:off x="4674345" y="4295300"/>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3 May</a:t>
            </a:r>
            <a:endParaRPr sz="800" b="1" dirty="0">
              <a:solidFill>
                <a:schemeClr val="bg1"/>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FCB6D288-80B2-44D1-9C39-306F7988B56D}"/>
              </a:ext>
            </a:extLst>
          </p:cNvPr>
          <p:cNvSpPr txBox="1"/>
          <p:nvPr/>
        </p:nvSpPr>
        <p:spPr>
          <a:xfrm>
            <a:off x="5026089" y="4219756"/>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8 May</a:t>
            </a:r>
            <a:endParaRPr sz="800" b="1" dirty="0">
              <a:solidFill>
                <a:schemeClr val="bg1"/>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9558E6FC-A77A-4DEC-9FD4-2B6ADB98515F}"/>
              </a:ext>
            </a:extLst>
          </p:cNvPr>
          <p:cNvSpPr txBox="1"/>
          <p:nvPr/>
        </p:nvSpPr>
        <p:spPr>
          <a:xfrm>
            <a:off x="5376764" y="4295300"/>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9 May</a:t>
            </a:r>
            <a:endParaRPr sz="800" b="1" dirty="0">
              <a:solidFill>
                <a:schemeClr val="bg1"/>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293D0B5-D7C2-429E-BADA-8D686402B24F}"/>
              </a:ext>
            </a:extLst>
          </p:cNvPr>
          <p:cNvSpPr txBox="1"/>
          <p:nvPr/>
        </p:nvSpPr>
        <p:spPr>
          <a:xfrm>
            <a:off x="168751" y="4657665"/>
            <a:ext cx="6063003" cy="446276"/>
          </a:xfrm>
          <a:prstGeom prst="rect">
            <a:avLst/>
          </a:prstGeom>
          <a:noFill/>
        </p:spPr>
        <p:txBody>
          <a:bodyPr wrap="square" rtlCol="0">
            <a:spAutoFit/>
          </a:bodyPr>
          <a:lstStyle/>
          <a:p>
            <a:r>
              <a:rPr lang="en-CA" sz="2300" dirty="0"/>
              <a:t>Misleading decreasing trend.</a:t>
            </a:r>
            <a:endParaRPr sz="2300" dirty="0"/>
          </a:p>
        </p:txBody>
      </p:sp>
    </p:spTree>
    <p:extLst>
      <p:ext uri="{BB962C8B-B14F-4D97-AF65-F5344CB8AC3E}">
        <p14:creationId xmlns:p14="http://schemas.microsoft.com/office/powerpoint/2010/main" val="224911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2" grpId="0"/>
      <p:bldP spid="23" grpId="0"/>
      <p:bldP spid="24" grpId="0"/>
      <p:bldP spid="25" grpId="0"/>
      <p:bldP spid="26" grpId="0"/>
      <p:bldP spid="27" grpId="0"/>
      <p:bldP spid="29" grpId="0"/>
      <p:bldP spid="30" grpId="0"/>
      <p:bldP spid="32" grpId="0"/>
      <p:bldP spid="33" grpId="0"/>
      <p:bldP spid="34" grpId="0"/>
      <p:bldP spid="35" grpId="0"/>
      <p:bldP spid="36" grpId="0"/>
      <p:bldP spid="38" grpId="0"/>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52672F0B-871C-4CE2-A889-F89EE5096561}"/>
              </a:ext>
            </a:extLst>
          </p:cNvPr>
          <p:cNvGraphicFramePr>
            <a:graphicFrameLocks noGrp="1"/>
          </p:cNvGraphicFramePr>
          <p:nvPr>
            <p:extLst>
              <p:ext uri="{D42A27DB-BD31-4B8C-83A1-F6EECF244321}">
                <p14:modId xmlns:p14="http://schemas.microsoft.com/office/powerpoint/2010/main" val="1052571912"/>
              </p:ext>
            </p:extLst>
          </p:nvPr>
        </p:nvGraphicFramePr>
        <p:xfrm>
          <a:off x="4390476" y="197172"/>
          <a:ext cx="7707265" cy="6495715"/>
        </p:xfrm>
        <a:graphic>
          <a:graphicData uri="http://schemas.openxmlformats.org/drawingml/2006/table">
            <a:tbl>
              <a:tblPr firstRow="1" bandRow="1">
                <a:tableStyleId>{073A0DAA-6AF3-43AB-8588-CEC1D06C72B9}</a:tableStyleId>
              </a:tblPr>
              <a:tblGrid>
                <a:gridCol w="527545">
                  <a:extLst>
                    <a:ext uri="{9D8B030D-6E8A-4147-A177-3AD203B41FA5}">
                      <a16:colId xmlns:a16="http://schemas.microsoft.com/office/drawing/2014/main" val="2726617535"/>
                    </a:ext>
                  </a:extLst>
                </a:gridCol>
                <a:gridCol w="5001852">
                  <a:extLst>
                    <a:ext uri="{9D8B030D-6E8A-4147-A177-3AD203B41FA5}">
                      <a16:colId xmlns:a16="http://schemas.microsoft.com/office/drawing/2014/main" val="1871005358"/>
                    </a:ext>
                  </a:extLst>
                </a:gridCol>
                <a:gridCol w="2177868">
                  <a:extLst>
                    <a:ext uri="{9D8B030D-6E8A-4147-A177-3AD203B41FA5}">
                      <a16:colId xmlns:a16="http://schemas.microsoft.com/office/drawing/2014/main" val="3677951668"/>
                    </a:ext>
                  </a:extLst>
                </a:gridCol>
              </a:tblGrid>
              <a:tr h="504178">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Component 2 is the most durable component in vehicle A.</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Superlatives</a:t>
                      </a:r>
                    </a:p>
                    <a:p>
                      <a:r>
                        <a:rPr lang="en-US" sz="2300" dirty="0">
                          <a:solidFill>
                            <a:schemeClr val="bg1">
                              <a:lumMod val="65000"/>
                            </a:schemeClr>
                          </a:solidFill>
                          <a:latin typeface="Optima" panose="02000503060000020004" pitchFamily="2" charset="0"/>
                        </a:rPr>
                        <a:t>e.g., max = A</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latin typeface="Optima" panose="02000503060000020004" pitchFamily="2" charset="0"/>
                        </a:rPr>
                        <a:t>The total durability of components in vehicle A is higher than that in vehicle B</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tx1"/>
                          </a:solidFill>
                          <a:latin typeface="Optima" panose="02000503060000020004" pitchFamily="2" charset="0"/>
                        </a:rPr>
                        <a:t>A-B comparison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e.g., A &gt; B</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Overall component 2s are more durable than components 3s. </a:t>
                      </a:r>
                    </a:p>
                    <a:p>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2-3 comparison</a:t>
                      </a:r>
                    </a:p>
                    <a:p>
                      <a:r>
                        <a:rPr lang="en-US" sz="2300" dirty="0">
                          <a:solidFill>
                            <a:schemeClr val="bg1"/>
                          </a:solidFill>
                          <a:latin typeface="Optima" panose="02000503060000020004" pitchFamily="2" charset="0"/>
                        </a:rPr>
                        <a:t>e.g., 1 &gt; 2</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In vehicle A, component 3 is more durable than component 1. </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Pair-comparison</a:t>
                      </a:r>
                    </a:p>
                    <a:p>
                      <a:r>
                        <a:rPr lang="en-US" sz="2300" dirty="0">
                          <a:solidFill>
                            <a:schemeClr val="bg1"/>
                          </a:solidFill>
                          <a:latin typeface="Optima" panose="02000503060000020004" pitchFamily="2" charset="0"/>
                        </a:rPr>
                        <a:t>(AB)</a:t>
                      </a:r>
                    </a:p>
                    <a:p>
                      <a:r>
                        <a:rPr lang="en-US" sz="2300" dirty="0">
                          <a:solidFill>
                            <a:schemeClr val="bg1"/>
                          </a:solidFill>
                          <a:latin typeface="Optima" panose="02000503060000020004" pitchFamily="2" charset="0"/>
                        </a:rPr>
                        <a:t>e.g., A1 &gt; A2</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Vehicle A’s component 1 is less durable than vehicle B’s component 1</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Pair-comparison</a:t>
                      </a:r>
                    </a:p>
                    <a:p>
                      <a:r>
                        <a:rPr lang="en-US" sz="2300" dirty="0">
                          <a:solidFill>
                            <a:schemeClr val="bg1"/>
                          </a:solidFill>
                          <a:latin typeface="Optima" panose="02000503060000020004" pitchFamily="2" charset="0"/>
                        </a:rPr>
                        <a:t>(1-2-3)</a:t>
                      </a:r>
                    </a:p>
                    <a:p>
                      <a:r>
                        <a:rPr lang="en-US" sz="2300" dirty="0">
                          <a:solidFill>
                            <a:schemeClr val="bg1"/>
                          </a:solidFill>
                          <a:latin typeface="Optima" panose="02000503060000020004" pitchFamily="2" charset="0"/>
                        </a:rPr>
                        <a:t>e.g., A1 &gt; B1</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grpSp>
        <p:nvGrpSpPr>
          <p:cNvPr id="85" name="Group 84">
            <a:extLst>
              <a:ext uri="{FF2B5EF4-FFF2-40B4-BE49-F238E27FC236}">
                <a16:creationId xmlns:a16="http://schemas.microsoft.com/office/drawing/2014/main" id="{689834AB-2220-4A28-B390-38CDC0166AB7}"/>
              </a:ext>
            </a:extLst>
          </p:cNvPr>
          <p:cNvGrpSpPr/>
          <p:nvPr/>
        </p:nvGrpSpPr>
        <p:grpSpPr>
          <a:xfrm>
            <a:off x="1321947" y="114300"/>
            <a:ext cx="1732621" cy="3000348"/>
            <a:chOff x="828902" y="2781708"/>
            <a:chExt cx="1994509" cy="3838879"/>
          </a:xfrm>
        </p:grpSpPr>
        <p:sp>
          <p:nvSpPr>
            <p:cNvPr id="86" name="Rectangle 85">
              <a:extLst>
                <a:ext uri="{FF2B5EF4-FFF2-40B4-BE49-F238E27FC236}">
                  <a16:creationId xmlns:a16="http://schemas.microsoft.com/office/drawing/2014/main" id="{5B7F4EE1-2B23-4EB1-AFBA-D4DFBA358A37}"/>
                </a:ext>
              </a:extLst>
            </p:cNvPr>
            <p:cNvSpPr/>
            <p:nvPr/>
          </p:nvSpPr>
          <p:spPr>
            <a:xfrm>
              <a:off x="996429" y="3598370"/>
              <a:ext cx="480731" cy="7679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7" name="Rectangle 86">
              <a:extLst>
                <a:ext uri="{FF2B5EF4-FFF2-40B4-BE49-F238E27FC236}">
                  <a16:creationId xmlns:a16="http://schemas.microsoft.com/office/drawing/2014/main" id="{37F1F6A2-40FB-4E84-AB5F-03AD8890B5AB}"/>
                </a:ext>
              </a:extLst>
            </p:cNvPr>
            <p:cNvSpPr/>
            <p:nvPr/>
          </p:nvSpPr>
          <p:spPr>
            <a:xfrm>
              <a:off x="996429" y="4830567"/>
              <a:ext cx="480731" cy="1361520"/>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88" name="Rectangle 87">
              <a:extLst>
                <a:ext uri="{FF2B5EF4-FFF2-40B4-BE49-F238E27FC236}">
                  <a16:creationId xmlns:a16="http://schemas.microsoft.com/office/drawing/2014/main" id="{85A1FB0B-F94C-40A9-94F7-84DBD061A66B}"/>
                </a:ext>
              </a:extLst>
            </p:cNvPr>
            <p:cNvSpPr/>
            <p:nvPr/>
          </p:nvSpPr>
          <p:spPr>
            <a:xfrm>
              <a:off x="1557281" y="2781708"/>
              <a:ext cx="480731" cy="15838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9" name="Rectangle 88">
              <a:extLst>
                <a:ext uri="{FF2B5EF4-FFF2-40B4-BE49-F238E27FC236}">
                  <a16:creationId xmlns:a16="http://schemas.microsoft.com/office/drawing/2014/main" id="{6C5D8B6F-E83C-4390-BCA2-13901F0DD99B}"/>
                </a:ext>
              </a:extLst>
            </p:cNvPr>
            <p:cNvSpPr/>
            <p:nvPr/>
          </p:nvSpPr>
          <p:spPr>
            <a:xfrm>
              <a:off x="1557282" y="5674520"/>
              <a:ext cx="480731" cy="523103"/>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0" name="TextBox 89">
              <a:extLst>
                <a:ext uri="{FF2B5EF4-FFF2-40B4-BE49-F238E27FC236}">
                  <a16:creationId xmlns:a16="http://schemas.microsoft.com/office/drawing/2014/main" id="{55CEFCD7-3DE4-4467-91C3-3A9D8586C534}"/>
                </a:ext>
              </a:extLst>
            </p:cNvPr>
            <p:cNvSpPr txBox="1"/>
            <p:nvPr/>
          </p:nvSpPr>
          <p:spPr>
            <a:xfrm>
              <a:off x="931430" y="6251255"/>
              <a:ext cx="725660" cy="369332"/>
            </a:xfrm>
            <a:prstGeom prst="rect">
              <a:avLst/>
            </a:prstGeom>
            <a:noFill/>
          </p:spPr>
          <p:txBody>
            <a:bodyPr wrap="square" rtlCol="0">
              <a:spAutoFit/>
            </a:bodyPr>
            <a:lstStyle/>
            <a:p>
              <a:r>
                <a:rPr lang="en-CA" b="1" dirty="0">
                  <a:latin typeface="Optima" charset="0"/>
                  <a:ea typeface="Optima" charset="0"/>
                  <a:cs typeface="Optima" charset="0"/>
                </a:rPr>
                <a:t>   1</a:t>
              </a:r>
              <a:endParaRPr b="1" dirty="0">
                <a:latin typeface="Optima" charset="0"/>
                <a:ea typeface="Optima" charset="0"/>
                <a:cs typeface="Optima" charset="0"/>
              </a:endParaRPr>
            </a:p>
          </p:txBody>
        </p:sp>
        <p:sp>
          <p:nvSpPr>
            <p:cNvPr id="100" name="TextBox 99">
              <a:extLst>
                <a:ext uri="{FF2B5EF4-FFF2-40B4-BE49-F238E27FC236}">
                  <a16:creationId xmlns:a16="http://schemas.microsoft.com/office/drawing/2014/main" id="{B1891609-2B57-4A9C-A5C9-727741747618}"/>
                </a:ext>
              </a:extLst>
            </p:cNvPr>
            <p:cNvSpPr txBox="1"/>
            <p:nvPr/>
          </p:nvSpPr>
          <p:spPr>
            <a:xfrm>
              <a:off x="1558935" y="6251255"/>
              <a:ext cx="601797" cy="369332"/>
            </a:xfrm>
            <a:prstGeom prst="rect">
              <a:avLst/>
            </a:prstGeom>
            <a:noFill/>
          </p:spPr>
          <p:txBody>
            <a:bodyPr wrap="square" rtlCol="0">
              <a:spAutoFit/>
            </a:bodyPr>
            <a:lstStyle/>
            <a:p>
              <a:r>
                <a:rPr lang="en-CA" b="1" dirty="0">
                  <a:latin typeface="Optima" charset="0"/>
                  <a:ea typeface="Optima" charset="0"/>
                  <a:cs typeface="Optima" charset="0"/>
                </a:rPr>
                <a:t>  2</a:t>
              </a:r>
              <a:endParaRPr b="1" dirty="0">
                <a:latin typeface="Optima" charset="0"/>
                <a:ea typeface="Optima" charset="0"/>
                <a:cs typeface="Optima" charset="0"/>
              </a:endParaRPr>
            </a:p>
          </p:txBody>
        </p:sp>
        <p:sp>
          <p:nvSpPr>
            <p:cNvPr id="101" name="TextBox 100">
              <a:extLst>
                <a:ext uri="{FF2B5EF4-FFF2-40B4-BE49-F238E27FC236}">
                  <a16:creationId xmlns:a16="http://schemas.microsoft.com/office/drawing/2014/main" id="{11B48BCD-597D-43F3-83E4-B525840E262A}"/>
                </a:ext>
              </a:extLst>
            </p:cNvPr>
            <p:cNvSpPr txBox="1"/>
            <p:nvPr/>
          </p:nvSpPr>
          <p:spPr>
            <a:xfrm>
              <a:off x="2118133" y="6251255"/>
              <a:ext cx="601797" cy="369332"/>
            </a:xfrm>
            <a:prstGeom prst="rect">
              <a:avLst/>
            </a:prstGeom>
            <a:noFill/>
          </p:spPr>
          <p:txBody>
            <a:bodyPr wrap="square" rtlCol="0">
              <a:spAutoFit/>
            </a:bodyPr>
            <a:lstStyle/>
            <a:p>
              <a:r>
                <a:rPr lang="en-CA" b="1" dirty="0">
                  <a:latin typeface="Optima" charset="0"/>
                  <a:ea typeface="Optima" charset="0"/>
                  <a:cs typeface="Optima" charset="0"/>
                </a:rPr>
                <a:t>  3</a:t>
              </a:r>
              <a:endParaRPr b="1" dirty="0">
                <a:latin typeface="Optima" charset="0"/>
                <a:ea typeface="Optima" charset="0"/>
                <a:cs typeface="Optima" charset="0"/>
              </a:endParaRPr>
            </a:p>
          </p:txBody>
        </p:sp>
        <p:sp>
          <p:nvSpPr>
            <p:cNvPr id="102" name="Rectangle 101">
              <a:extLst>
                <a:ext uri="{FF2B5EF4-FFF2-40B4-BE49-F238E27FC236}">
                  <a16:creationId xmlns:a16="http://schemas.microsoft.com/office/drawing/2014/main" id="{76E870F2-049C-47DC-9A69-EDE110EC32CE}"/>
                </a:ext>
              </a:extLst>
            </p:cNvPr>
            <p:cNvSpPr/>
            <p:nvPr/>
          </p:nvSpPr>
          <p:spPr>
            <a:xfrm>
              <a:off x="2118133" y="3419268"/>
              <a:ext cx="480731" cy="9359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3" name="Rectangle 102">
              <a:extLst>
                <a:ext uri="{FF2B5EF4-FFF2-40B4-BE49-F238E27FC236}">
                  <a16:creationId xmlns:a16="http://schemas.microsoft.com/office/drawing/2014/main" id="{27FB8507-EC6A-42C1-BD5C-BF84F3688ECF}"/>
                </a:ext>
              </a:extLst>
            </p:cNvPr>
            <p:cNvSpPr/>
            <p:nvPr/>
          </p:nvSpPr>
          <p:spPr>
            <a:xfrm>
              <a:off x="2118137" y="5062131"/>
              <a:ext cx="480731" cy="1129956"/>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104" name="Group 103">
              <a:extLst>
                <a:ext uri="{FF2B5EF4-FFF2-40B4-BE49-F238E27FC236}">
                  <a16:creationId xmlns:a16="http://schemas.microsoft.com/office/drawing/2014/main" id="{9AC523EC-0905-4BFD-A579-9FF934563AD5}"/>
                </a:ext>
              </a:extLst>
            </p:cNvPr>
            <p:cNvGrpSpPr/>
            <p:nvPr/>
          </p:nvGrpSpPr>
          <p:grpSpPr>
            <a:xfrm>
              <a:off x="828902" y="4366338"/>
              <a:ext cx="1994509" cy="1836821"/>
              <a:chOff x="828902" y="4366338"/>
              <a:chExt cx="4382642" cy="1836821"/>
            </a:xfrm>
          </p:grpSpPr>
          <p:cxnSp>
            <p:nvCxnSpPr>
              <p:cNvPr id="105" name="Straight Connector 104">
                <a:extLst>
                  <a:ext uri="{FF2B5EF4-FFF2-40B4-BE49-F238E27FC236}">
                    <a16:creationId xmlns:a16="http://schemas.microsoft.com/office/drawing/2014/main" id="{45306D00-0DB5-4D6A-A7FA-11D7983A466E}"/>
                  </a:ext>
                </a:extLst>
              </p:cNvPr>
              <p:cNvCxnSpPr>
                <a:cxnSpLocks/>
              </p:cNvCxnSpPr>
              <p:nvPr/>
            </p:nvCxnSpPr>
            <p:spPr>
              <a:xfrm>
                <a:off x="828902" y="4366338"/>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ECBF294-2BCB-49D5-B95E-AF7716D5428C}"/>
                  </a:ext>
                </a:extLst>
              </p:cNvPr>
              <p:cNvCxnSpPr>
                <a:cxnSpLocks/>
              </p:cNvCxnSpPr>
              <p:nvPr/>
            </p:nvCxnSpPr>
            <p:spPr>
              <a:xfrm>
                <a:off x="876300" y="6203159"/>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07" name="TextBox 106">
            <a:extLst>
              <a:ext uri="{FF2B5EF4-FFF2-40B4-BE49-F238E27FC236}">
                <a16:creationId xmlns:a16="http://schemas.microsoft.com/office/drawing/2014/main" id="{3F79E13E-A072-4FD0-B472-6C1225A883C6}"/>
              </a:ext>
            </a:extLst>
          </p:cNvPr>
          <p:cNvSpPr txBox="1"/>
          <p:nvPr/>
        </p:nvSpPr>
        <p:spPr>
          <a:xfrm>
            <a:off x="3155292" y="581876"/>
            <a:ext cx="1089799" cy="369332"/>
          </a:xfrm>
          <a:prstGeom prst="rect">
            <a:avLst/>
          </a:prstGeom>
          <a:noFill/>
        </p:spPr>
        <p:txBody>
          <a:bodyPr wrap="square" rtlCol="0">
            <a:spAutoFit/>
          </a:bodyPr>
          <a:lstStyle/>
          <a:p>
            <a:r>
              <a:rPr lang="en-CA" b="1" dirty="0">
                <a:latin typeface="Optima" charset="0"/>
                <a:ea typeface="Optima" charset="0"/>
                <a:cs typeface="Optima" charset="0"/>
              </a:rPr>
              <a:t>Vehicle A</a:t>
            </a:r>
          </a:p>
        </p:txBody>
      </p:sp>
      <p:sp>
        <p:nvSpPr>
          <p:cNvPr id="108" name="TextBox 107">
            <a:extLst>
              <a:ext uri="{FF2B5EF4-FFF2-40B4-BE49-F238E27FC236}">
                <a16:creationId xmlns:a16="http://schemas.microsoft.com/office/drawing/2014/main" id="{1CC33CAA-C090-4665-B68C-B0C963B6DB33}"/>
              </a:ext>
            </a:extLst>
          </p:cNvPr>
          <p:cNvSpPr txBox="1"/>
          <p:nvPr/>
        </p:nvSpPr>
        <p:spPr>
          <a:xfrm>
            <a:off x="3155292" y="1954397"/>
            <a:ext cx="1045561" cy="369332"/>
          </a:xfrm>
          <a:prstGeom prst="rect">
            <a:avLst/>
          </a:prstGeom>
          <a:noFill/>
        </p:spPr>
        <p:txBody>
          <a:bodyPr wrap="square" rtlCol="0">
            <a:spAutoFit/>
          </a:bodyPr>
          <a:lstStyle/>
          <a:p>
            <a:r>
              <a:rPr lang="en-CA" b="1" dirty="0">
                <a:latin typeface="Optima" charset="0"/>
                <a:ea typeface="Optima" charset="0"/>
                <a:cs typeface="Optima" charset="0"/>
              </a:rPr>
              <a:t>Vehicle B</a:t>
            </a:r>
            <a:endParaRPr b="1" dirty="0">
              <a:latin typeface="Optima" charset="0"/>
              <a:ea typeface="Optima" charset="0"/>
              <a:cs typeface="Optima" charset="0"/>
            </a:endParaRPr>
          </a:p>
        </p:txBody>
      </p:sp>
      <p:sp>
        <p:nvSpPr>
          <p:cNvPr id="109" name="TextBox 108">
            <a:extLst>
              <a:ext uri="{FF2B5EF4-FFF2-40B4-BE49-F238E27FC236}">
                <a16:creationId xmlns:a16="http://schemas.microsoft.com/office/drawing/2014/main" id="{8B67873B-9AA0-47C7-9AEB-0395C596EFD7}"/>
              </a:ext>
            </a:extLst>
          </p:cNvPr>
          <p:cNvSpPr txBox="1"/>
          <p:nvPr/>
        </p:nvSpPr>
        <p:spPr>
          <a:xfrm>
            <a:off x="23214" y="197474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110" name="TextBox 109">
            <a:extLst>
              <a:ext uri="{FF2B5EF4-FFF2-40B4-BE49-F238E27FC236}">
                <a16:creationId xmlns:a16="http://schemas.microsoft.com/office/drawing/2014/main" id="{CEFC80F3-F752-40C0-B726-30E91404A8B4}"/>
              </a:ext>
            </a:extLst>
          </p:cNvPr>
          <p:cNvSpPr txBox="1"/>
          <p:nvPr/>
        </p:nvSpPr>
        <p:spPr>
          <a:xfrm>
            <a:off x="23214" y="58187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111" name="TextBox 110">
            <a:extLst>
              <a:ext uri="{FF2B5EF4-FFF2-40B4-BE49-F238E27FC236}">
                <a16:creationId xmlns:a16="http://schemas.microsoft.com/office/drawing/2014/main" id="{4A2A0806-7F9A-48CA-BABA-7866CDB78BC4}"/>
              </a:ext>
            </a:extLst>
          </p:cNvPr>
          <p:cNvSpPr txBox="1"/>
          <p:nvPr/>
        </p:nvSpPr>
        <p:spPr>
          <a:xfrm>
            <a:off x="1083225" y="3064029"/>
            <a:ext cx="2186198" cy="369332"/>
          </a:xfrm>
          <a:prstGeom prst="rect">
            <a:avLst/>
          </a:prstGeom>
          <a:noFill/>
        </p:spPr>
        <p:txBody>
          <a:bodyPr wrap="square" rtlCol="0">
            <a:spAutoFit/>
          </a:bodyPr>
          <a:lstStyle/>
          <a:p>
            <a:pPr algn="ctr"/>
            <a:r>
              <a:rPr lang="en-CA" b="1" dirty="0">
                <a:latin typeface="Optima" charset="0"/>
                <a:ea typeface="Optima" charset="0"/>
                <a:cs typeface="Optima" charset="0"/>
              </a:rPr>
              <a:t>Vehicle Component</a:t>
            </a:r>
            <a:endParaRPr b="1" dirty="0">
              <a:latin typeface="Optima" charset="0"/>
              <a:ea typeface="Optima" charset="0"/>
              <a:cs typeface="Optima" charset="0"/>
            </a:endParaRPr>
          </a:p>
        </p:txBody>
      </p:sp>
    </p:spTree>
    <p:extLst>
      <p:ext uri="{BB962C8B-B14F-4D97-AF65-F5344CB8AC3E}">
        <p14:creationId xmlns:p14="http://schemas.microsoft.com/office/powerpoint/2010/main" val="2877900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52672F0B-871C-4CE2-A889-F89EE5096561}"/>
              </a:ext>
            </a:extLst>
          </p:cNvPr>
          <p:cNvGraphicFramePr>
            <a:graphicFrameLocks noGrp="1"/>
          </p:cNvGraphicFramePr>
          <p:nvPr>
            <p:extLst>
              <p:ext uri="{D42A27DB-BD31-4B8C-83A1-F6EECF244321}">
                <p14:modId xmlns:p14="http://schemas.microsoft.com/office/powerpoint/2010/main" val="2787188161"/>
              </p:ext>
            </p:extLst>
          </p:nvPr>
        </p:nvGraphicFramePr>
        <p:xfrm>
          <a:off x="4390476" y="197172"/>
          <a:ext cx="7707265" cy="6495715"/>
        </p:xfrm>
        <a:graphic>
          <a:graphicData uri="http://schemas.openxmlformats.org/drawingml/2006/table">
            <a:tbl>
              <a:tblPr firstRow="1" bandRow="1">
                <a:tableStyleId>{073A0DAA-6AF3-43AB-8588-CEC1D06C72B9}</a:tableStyleId>
              </a:tblPr>
              <a:tblGrid>
                <a:gridCol w="527545">
                  <a:extLst>
                    <a:ext uri="{9D8B030D-6E8A-4147-A177-3AD203B41FA5}">
                      <a16:colId xmlns:a16="http://schemas.microsoft.com/office/drawing/2014/main" val="2726617535"/>
                    </a:ext>
                  </a:extLst>
                </a:gridCol>
                <a:gridCol w="5001852">
                  <a:extLst>
                    <a:ext uri="{9D8B030D-6E8A-4147-A177-3AD203B41FA5}">
                      <a16:colId xmlns:a16="http://schemas.microsoft.com/office/drawing/2014/main" val="1871005358"/>
                    </a:ext>
                  </a:extLst>
                </a:gridCol>
                <a:gridCol w="2177868">
                  <a:extLst>
                    <a:ext uri="{9D8B030D-6E8A-4147-A177-3AD203B41FA5}">
                      <a16:colId xmlns:a16="http://schemas.microsoft.com/office/drawing/2014/main" val="3677951668"/>
                    </a:ext>
                  </a:extLst>
                </a:gridCol>
              </a:tblGrid>
              <a:tr h="504178">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Component 2 is the most durable component in vehicle A.</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Superlatives</a:t>
                      </a:r>
                    </a:p>
                    <a:p>
                      <a:r>
                        <a:rPr lang="en-US" sz="2300" dirty="0">
                          <a:solidFill>
                            <a:schemeClr val="bg1">
                              <a:lumMod val="65000"/>
                            </a:schemeClr>
                          </a:solidFill>
                          <a:latin typeface="Optima" panose="02000503060000020004" pitchFamily="2" charset="0"/>
                        </a:rPr>
                        <a:t>e.g., max = A</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latin typeface="Optima" panose="02000503060000020004" pitchFamily="2" charset="0"/>
                        </a:rPr>
                        <a:t>The total durability of components in vehicle A is higher than that in vehicle B</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latin typeface="Optima" panose="02000503060000020004" pitchFamily="2" charset="0"/>
                        </a:rPr>
                        <a:t>A-B comparison</a:t>
                      </a:r>
                    </a:p>
                    <a:p>
                      <a:r>
                        <a:rPr lang="en-CA" sz="2300" dirty="0">
                          <a:latin typeface="Optima" panose="02000503060000020004" pitchFamily="2" charset="0"/>
                        </a:rPr>
                        <a:t>e.g., A &gt; B</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Overall component 2s are more durable than components 3s. </a:t>
                      </a:r>
                    </a:p>
                    <a:p>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2-3 comparison</a:t>
                      </a:r>
                    </a:p>
                    <a:p>
                      <a:r>
                        <a:rPr lang="en-US" sz="2300" dirty="0">
                          <a:solidFill>
                            <a:schemeClr val="bg1"/>
                          </a:solidFill>
                          <a:latin typeface="Optima" panose="02000503060000020004" pitchFamily="2" charset="0"/>
                        </a:rPr>
                        <a:t>(small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In vehicle A, component 3 is more durable than component 1. </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Pair-comparison</a:t>
                      </a:r>
                    </a:p>
                    <a:p>
                      <a:r>
                        <a:rPr lang="en-US" sz="2300" dirty="0">
                          <a:solidFill>
                            <a:schemeClr val="bg1"/>
                          </a:solidFill>
                          <a:latin typeface="Optima" panose="02000503060000020004" pitchFamily="2" charset="0"/>
                        </a:rPr>
                        <a:t>(aligned big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Vehicle A’s component 1 is less durable than vehicle B’s component 1</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Pair-comparison</a:t>
                      </a:r>
                    </a:p>
                    <a:p>
                      <a:r>
                        <a:rPr lang="en-US" sz="2300" dirty="0">
                          <a:solidFill>
                            <a:schemeClr val="bg1"/>
                          </a:solidFill>
                          <a:latin typeface="Optima" panose="02000503060000020004" pitchFamily="2" charset="0"/>
                        </a:rPr>
                        <a:t>(aligned small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grpSp>
        <p:nvGrpSpPr>
          <p:cNvPr id="38" name="Group 37">
            <a:extLst>
              <a:ext uri="{FF2B5EF4-FFF2-40B4-BE49-F238E27FC236}">
                <a16:creationId xmlns:a16="http://schemas.microsoft.com/office/drawing/2014/main" id="{ACDB2E14-7846-4EFD-8D8D-AC15A272B7A1}"/>
              </a:ext>
            </a:extLst>
          </p:cNvPr>
          <p:cNvGrpSpPr/>
          <p:nvPr/>
        </p:nvGrpSpPr>
        <p:grpSpPr>
          <a:xfrm>
            <a:off x="1321947" y="114300"/>
            <a:ext cx="1732621" cy="3000348"/>
            <a:chOff x="828902" y="2781708"/>
            <a:chExt cx="1994509" cy="3838879"/>
          </a:xfrm>
        </p:grpSpPr>
        <p:sp>
          <p:nvSpPr>
            <p:cNvPr id="39" name="Rectangle 38">
              <a:extLst>
                <a:ext uri="{FF2B5EF4-FFF2-40B4-BE49-F238E27FC236}">
                  <a16:creationId xmlns:a16="http://schemas.microsoft.com/office/drawing/2014/main" id="{91E35BE2-D46D-4C14-89D5-73F53D5B6E30}"/>
                </a:ext>
              </a:extLst>
            </p:cNvPr>
            <p:cNvSpPr/>
            <p:nvPr/>
          </p:nvSpPr>
          <p:spPr>
            <a:xfrm>
              <a:off x="996429" y="3598370"/>
              <a:ext cx="480731" cy="7679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0" name="Rectangle 39">
              <a:extLst>
                <a:ext uri="{FF2B5EF4-FFF2-40B4-BE49-F238E27FC236}">
                  <a16:creationId xmlns:a16="http://schemas.microsoft.com/office/drawing/2014/main" id="{E5B20996-0A60-48CE-B728-B4B6F9ED348C}"/>
                </a:ext>
              </a:extLst>
            </p:cNvPr>
            <p:cNvSpPr/>
            <p:nvPr/>
          </p:nvSpPr>
          <p:spPr>
            <a:xfrm>
              <a:off x="996429" y="4830567"/>
              <a:ext cx="480731" cy="1361520"/>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41" name="Rectangle 40">
              <a:extLst>
                <a:ext uri="{FF2B5EF4-FFF2-40B4-BE49-F238E27FC236}">
                  <a16:creationId xmlns:a16="http://schemas.microsoft.com/office/drawing/2014/main" id="{B2D33F01-2926-43C0-AD3C-FF6C75135921}"/>
                </a:ext>
              </a:extLst>
            </p:cNvPr>
            <p:cNvSpPr/>
            <p:nvPr/>
          </p:nvSpPr>
          <p:spPr>
            <a:xfrm>
              <a:off x="1557281" y="2781708"/>
              <a:ext cx="480731" cy="15838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2" name="Rectangle 41">
              <a:extLst>
                <a:ext uri="{FF2B5EF4-FFF2-40B4-BE49-F238E27FC236}">
                  <a16:creationId xmlns:a16="http://schemas.microsoft.com/office/drawing/2014/main" id="{EC50E9E3-8378-4DB5-A1A0-D40F29AAFCA8}"/>
                </a:ext>
              </a:extLst>
            </p:cNvPr>
            <p:cNvSpPr/>
            <p:nvPr/>
          </p:nvSpPr>
          <p:spPr>
            <a:xfrm>
              <a:off x="1557282" y="5674520"/>
              <a:ext cx="480731" cy="523103"/>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43" name="TextBox 42">
              <a:extLst>
                <a:ext uri="{FF2B5EF4-FFF2-40B4-BE49-F238E27FC236}">
                  <a16:creationId xmlns:a16="http://schemas.microsoft.com/office/drawing/2014/main" id="{FF521890-30B8-407F-B3D2-A195FAD36B69}"/>
                </a:ext>
              </a:extLst>
            </p:cNvPr>
            <p:cNvSpPr txBox="1"/>
            <p:nvPr/>
          </p:nvSpPr>
          <p:spPr>
            <a:xfrm>
              <a:off x="931430" y="6251255"/>
              <a:ext cx="725660" cy="369332"/>
            </a:xfrm>
            <a:prstGeom prst="rect">
              <a:avLst/>
            </a:prstGeom>
            <a:noFill/>
          </p:spPr>
          <p:txBody>
            <a:bodyPr wrap="square" rtlCol="0">
              <a:spAutoFit/>
            </a:bodyPr>
            <a:lstStyle/>
            <a:p>
              <a:r>
                <a:rPr lang="en-CA" b="1" dirty="0">
                  <a:latin typeface="Optima" charset="0"/>
                  <a:ea typeface="Optima" charset="0"/>
                  <a:cs typeface="Optima" charset="0"/>
                </a:rPr>
                <a:t>   1</a:t>
              </a:r>
              <a:endParaRPr b="1" dirty="0">
                <a:latin typeface="Optima" charset="0"/>
                <a:ea typeface="Optima" charset="0"/>
                <a:cs typeface="Optima" charset="0"/>
              </a:endParaRPr>
            </a:p>
          </p:txBody>
        </p:sp>
        <p:sp>
          <p:nvSpPr>
            <p:cNvPr id="44" name="TextBox 43">
              <a:extLst>
                <a:ext uri="{FF2B5EF4-FFF2-40B4-BE49-F238E27FC236}">
                  <a16:creationId xmlns:a16="http://schemas.microsoft.com/office/drawing/2014/main" id="{AB17B70C-EFF8-463E-8980-3519A202108B}"/>
                </a:ext>
              </a:extLst>
            </p:cNvPr>
            <p:cNvSpPr txBox="1"/>
            <p:nvPr/>
          </p:nvSpPr>
          <p:spPr>
            <a:xfrm>
              <a:off x="1558935" y="6251255"/>
              <a:ext cx="601797" cy="369332"/>
            </a:xfrm>
            <a:prstGeom prst="rect">
              <a:avLst/>
            </a:prstGeom>
            <a:noFill/>
          </p:spPr>
          <p:txBody>
            <a:bodyPr wrap="square" rtlCol="0">
              <a:spAutoFit/>
            </a:bodyPr>
            <a:lstStyle/>
            <a:p>
              <a:r>
                <a:rPr lang="en-CA" b="1" dirty="0">
                  <a:latin typeface="Optima" charset="0"/>
                  <a:ea typeface="Optima" charset="0"/>
                  <a:cs typeface="Optima" charset="0"/>
                </a:rPr>
                <a:t>  2</a:t>
              </a:r>
              <a:endParaRPr b="1" dirty="0">
                <a:latin typeface="Optima" charset="0"/>
                <a:ea typeface="Optima" charset="0"/>
                <a:cs typeface="Optima" charset="0"/>
              </a:endParaRPr>
            </a:p>
          </p:txBody>
        </p:sp>
        <p:sp>
          <p:nvSpPr>
            <p:cNvPr id="45" name="TextBox 44">
              <a:extLst>
                <a:ext uri="{FF2B5EF4-FFF2-40B4-BE49-F238E27FC236}">
                  <a16:creationId xmlns:a16="http://schemas.microsoft.com/office/drawing/2014/main" id="{E84ED4DE-0CC7-4352-80D4-B74E9E7B3B62}"/>
                </a:ext>
              </a:extLst>
            </p:cNvPr>
            <p:cNvSpPr txBox="1"/>
            <p:nvPr/>
          </p:nvSpPr>
          <p:spPr>
            <a:xfrm>
              <a:off x="2118133" y="6251255"/>
              <a:ext cx="601797" cy="369332"/>
            </a:xfrm>
            <a:prstGeom prst="rect">
              <a:avLst/>
            </a:prstGeom>
            <a:noFill/>
          </p:spPr>
          <p:txBody>
            <a:bodyPr wrap="square" rtlCol="0">
              <a:spAutoFit/>
            </a:bodyPr>
            <a:lstStyle/>
            <a:p>
              <a:r>
                <a:rPr lang="en-CA" b="1" dirty="0">
                  <a:latin typeface="Optima" charset="0"/>
                  <a:ea typeface="Optima" charset="0"/>
                  <a:cs typeface="Optima" charset="0"/>
                </a:rPr>
                <a:t>  3</a:t>
              </a:r>
              <a:endParaRPr b="1" dirty="0">
                <a:latin typeface="Optima" charset="0"/>
                <a:ea typeface="Optima" charset="0"/>
                <a:cs typeface="Optima" charset="0"/>
              </a:endParaRPr>
            </a:p>
          </p:txBody>
        </p:sp>
        <p:sp>
          <p:nvSpPr>
            <p:cNvPr id="46" name="Rectangle 45">
              <a:extLst>
                <a:ext uri="{FF2B5EF4-FFF2-40B4-BE49-F238E27FC236}">
                  <a16:creationId xmlns:a16="http://schemas.microsoft.com/office/drawing/2014/main" id="{14F4A0C0-D316-43CB-B183-37222FFE7217}"/>
                </a:ext>
              </a:extLst>
            </p:cNvPr>
            <p:cNvSpPr/>
            <p:nvPr/>
          </p:nvSpPr>
          <p:spPr>
            <a:xfrm>
              <a:off x="2118133" y="3419268"/>
              <a:ext cx="480731" cy="9359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7" name="Rectangle 46">
              <a:extLst>
                <a:ext uri="{FF2B5EF4-FFF2-40B4-BE49-F238E27FC236}">
                  <a16:creationId xmlns:a16="http://schemas.microsoft.com/office/drawing/2014/main" id="{A876F28F-F0A9-4079-9BBF-9383AED494F1}"/>
                </a:ext>
              </a:extLst>
            </p:cNvPr>
            <p:cNvSpPr/>
            <p:nvPr/>
          </p:nvSpPr>
          <p:spPr>
            <a:xfrm>
              <a:off x="2118137" y="5062131"/>
              <a:ext cx="480731" cy="1129956"/>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48" name="Group 47">
              <a:extLst>
                <a:ext uri="{FF2B5EF4-FFF2-40B4-BE49-F238E27FC236}">
                  <a16:creationId xmlns:a16="http://schemas.microsoft.com/office/drawing/2014/main" id="{89258BD1-A9A8-48F7-AA66-8963FF3A12E7}"/>
                </a:ext>
              </a:extLst>
            </p:cNvPr>
            <p:cNvGrpSpPr/>
            <p:nvPr/>
          </p:nvGrpSpPr>
          <p:grpSpPr>
            <a:xfrm>
              <a:off x="828902" y="4366338"/>
              <a:ext cx="1994509" cy="1836821"/>
              <a:chOff x="828902" y="4366338"/>
              <a:chExt cx="4382642" cy="1836821"/>
            </a:xfrm>
          </p:grpSpPr>
          <p:cxnSp>
            <p:nvCxnSpPr>
              <p:cNvPr id="49" name="Straight Connector 48">
                <a:extLst>
                  <a:ext uri="{FF2B5EF4-FFF2-40B4-BE49-F238E27FC236}">
                    <a16:creationId xmlns:a16="http://schemas.microsoft.com/office/drawing/2014/main" id="{49E25CBD-3347-4C8F-AE36-007426338C46}"/>
                  </a:ext>
                </a:extLst>
              </p:cNvPr>
              <p:cNvCxnSpPr>
                <a:cxnSpLocks/>
              </p:cNvCxnSpPr>
              <p:nvPr/>
            </p:nvCxnSpPr>
            <p:spPr>
              <a:xfrm>
                <a:off x="828902" y="4366338"/>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F675B2F-7BFE-4322-B8F7-4FA7558735B2}"/>
                  </a:ext>
                </a:extLst>
              </p:cNvPr>
              <p:cNvCxnSpPr>
                <a:cxnSpLocks/>
              </p:cNvCxnSpPr>
              <p:nvPr/>
            </p:nvCxnSpPr>
            <p:spPr>
              <a:xfrm>
                <a:off x="876300" y="6203159"/>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079064D8-6CD9-499E-89C7-59E88481CAD2}"/>
              </a:ext>
            </a:extLst>
          </p:cNvPr>
          <p:cNvSpPr txBox="1"/>
          <p:nvPr/>
        </p:nvSpPr>
        <p:spPr>
          <a:xfrm>
            <a:off x="3155292" y="581876"/>
            <a:ext cx="1089799" cy="369332"/>
          </a:xfrm>
          <a:prstGeom prst="rect">
            <a:avLst/>
          </a:prstGeom>
          <a:noFill/>
        </p:spPr>
        <p:txBody>
          <a:bodyPr wrap="square" rtlCol="0">
            <a:spAutoFit/>
          </a:bodyPr>
          <a:lstStyle/>
          <a:p>
            <a:r>
              <a:rPr lang="en-CA" b="1" dirty="0">
                <a:latin typeface="Optima" charset="0"/>
                <a:ea typeface="Optima" charset="0"/>
                <a:cs typeface="Optima" charset="0"/>
              </a:rPr>
              <a:t>Vehicle A</a:t>
            </a:r>
          </a:p>
        </p:txBody>
      </p:sp>
      <p:sp>
        <p:nvSpPr>
          <p:cNvPr id="52" name="TextBox 51">
            <a:extLst>
              <a:ext uri="{FF2B5EF4-FFF2-40B4-BE49-F238E27FC236}">
                <a16:creationId xmlns:a16="http://schemas.microsoft.com/office/drawing/2014/main" id="{D01B4D06-A36A-4153-AD37-300DEC022B5E}"/>
              </a:ext>
            </a:extLst>
          </p:cNvPr>
          <p:cNvSpPr txBox="1"/>
          <p:nvPr/>
        </p:nvSpPr>
        <p:spPr>
          <a:xfrm>
            <a:off x="3155292" y="1954397"/>
            <a:ext cx="1045561" cy="369332"/>
          </a:xfrm>
          <a:prstGeom prst="rect">
            <a:avLst/>
          </a:prstGeom>
          <a:noFill/>
        </p:spPr>
        <p:txBody>
          <a:bodyPr wrap="square" rtlCol="0">
            <a:spAutoFit/>
          </a:bodyPr>
          <a:lstStyle/>
          <a:p>
            <a:r>
              <a:rPr lang="en-CA" b="1" dirty="0">
                <a:latin typeface="Optima" charset="0"/>
                <a:ea typeface="Optima" charset="0"/>
                <a:cs typeface="Optima" charset="0"/>
              </a:rPr>
              <a:t>Vehicle B</a:t>
            </a:r>
            <a:endParaRPr b="1" dirty="0">
              <a:latin typeface="Optima" charset="0"/>
              <a:ea typeface="Optima" charset="0"/>
              <a:cs typeface="Optima" charset="0"/>
            </a:endParaRPr>
          </a:p>
        </p:txBody>
      </p:sp>
      <p:sp>
        <p:nvSpPr>
          <p:cNvPr id="53" name="TextBox 52">
            <a:extLst>
              <a:ext uri="{FF2B5EF4-FFF2-40B4-BE49-F238E27FC236}">
                <a16:creationId xmlns:a16="http://schemas.microsoft.com/office/drawing/2014/main" id="{F14AE812-C4E7-454E-A235-11F20E26AA14}"/>
              </a:ext>
            </a:extLst>
          </p:cNvPr>
          <p:cNvSpPr txBox="1"/>
          <p:nvPr/>
        </p:nvSpPr>
        <p:spPr>
          <a:xfrm>
            <a:off x="23214" y="197474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54" name="TextBox 53">
            <a:extLst>
              <a:ext uri="{FF2B5EF4-FFF2-40B4-BE49-F238E27FC236}">
                <a16:creationId xmlns:a16="http://schemas.microsoft.com/office/drawing/2014/main" id="{9C9701BF-FED0-474F-BFF7-721094E1EF65}"/>
              </a:ext>
            </a:extLst>
          </p:cNvPr>
          <p:cNvSpPr txBox="1"/>
          <p:nvPr/>
        </p:nvSpPr>
        <p:spPr>
          <a:xfrm>
            <a:off x="23214" y="58187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55" name="TextBox 54">
            <a:extLst>
              <a:ext uri="{FF2B5EF4-FFF2-40B4-BE49-F238E27FC236}">
                <a16:creationId xmlns:a16="http://schemas.microsoft.com/office/drawing/2014/main" id="{A4DC6DFC-4D4F-4657-8C94-A60C55E3B401}"/>
              </a:ext>
            </a:extLst>
          </p:cNvPr>
          <p:cNvSpPr txBox="1"/>
          <p:nvPr/>
        </p:nvSpPr>
        <p:spPr>
          <a:xfrm>
            <a:off x="1083225" y="3064029"/>
            <a:ext cx="2186198" cy="369332"/>
          </a:xfrm>
          <a:prstGeom prst="rect">
            <a:avLst/>
          </a:prstGeom>
          <a:noFill/>
        </p:spPr>
        <p:txBody>
          <a:bodyPr wrap="square" rtlCol="0">
            <a:spAutoFit/>
          </a:bodyPr>
          <a:lstStyle/>
          <a:p>
            <a:pPr algn="ctr"/>
            <a:r>
              <a:rPr lang="en-CA" b="1" dirty="0">
                <a:latin typeface="Optima" charset="0"/>
                <a:ea typeface="Optima" charset="0"/>
                <a:cs typeface="Optima" charset="0"/>
              </a:rPr>
              <a:t>Vehicle Component</a:t>
            </a:r>
            <a:endParaRPr b="1" dirty="0">
              <a:latin typeface="Optima" charset="0"/>
              <a:ea typeface="Optima" charset="0"/>
              <a:cs typeface="Optima" charset="0"/>
            </a:endParaRPr>
          </a:p>
        </p:txBody>
      </p:sp>
      <p:grpSp>
        <p:nvGrpSpPr>
          <p:cNvPr id="56" name="Group 55">
            <a:extLst>
              <a:ext uri="{FF2B5EF4-FFF2-40B4-BE49-F238E27FC236}">
                <a16:creationId xmlns:a16="http://schemas.microsoft.com/office/drawing/2014/main" id="{C34C4678-65AA-485F-B78D-CA484E9B0A0E}"/>
              </a:ext>
            </a:extLst>
          </p:cNvPr>
          <p:cNvGrpSpPr/>
          <p:nvPr/>
        </p:nvGrpSpPr>
        <p:grpSpPr>
          <a:xfrm>
            <a:off x="1243520" y="265560"/>
            <a:ext cx="1944720" cy="2720520"/>
            <a:chOff x="1243520" y="265560"/>
            <a:chExt cx="1944720" cy="2720520"/>
          </a:xfrm>
        </p:grpSpPr>
        <mc:AlternateContent xmlns:mc="http://schemas.openxmlformats.org/markup-compatibility/2006" xmlns:p14="http://schemas.microsoft.com/office/powerpoint/2010/main">
          <mc:Choice Requires="p14">
            <p:contentPart p14:bwMode="auto" r:id="rId3">
              <p14:nvContentPartPr>
                <p14:cNvPr id="57" name="Ink 56">
                  <a:extLst>
                    <a:ext uri="{FF2B5EF4-FFF2-40B4-BE49-F238E27FC236}">
                      <a16:creationId xmlns:a16="http://schemas.microsoft.com/office/drawing/2014/main" id="{B67A4A56-7803-4F4F-9B5A-114398E33BA5}"/>
                    </a:ext>
                  </a:extLst>
                </p14:cNvPr>
                <p14:cNvContentPartPr/>
                <p14:nvPr/>
              </p14:nvContentPartPr>
              <p14:xfrm>
                <a:off x="1432520" y="265560"/>
                <a:ext cx="1719720" cy="1032480"/>
              </p14:xfrm>
            </p:contentPart>
          </mc:Choice>
          <mc:Fallback xmlns="">
            <p:pic>
              <p:nvPicPr>
                <p:cNvPr id="57" name="Ink 56">
                  <a:extLst>
                    <a:ext uri="{FF2B5EF4-FFF2-40B4-BE49-F238E27FC236}">
                      <a16:creationId xmlns:a16="http://schemas.microsoft.com/office/drawing/2014/main" id="{B67A4A56-7803-4F4F-9B5A-114398E33BA5}"/>
                    </a:ext>
                  </a:extLst>
                </p:cNvPr>
                <p:cNvPicPr/>
                <p:nvPr/>
              </p:nvPicPr>
              <p:blipFill>
                <a:blip r:embed="rId4"/>
                <a:stretch>
                  <a:fillRect/>
                </a:stretch>
              </p:blipFill>
              <p:spPr>
                <a:xfrm>
                  <a:off x="1396520" y="229560"/>
                  <a:ext cx="1791360" cy="1104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Ink 57">
                  <a:extLst>
                    <a:ext uri="{FF2B5EF4-FFF2-40B4-BE49-F238E27FC236}">
                      <a16:creationId xmlns:a16="http://schemas.microsoft.com/office/drawing/2014/main" id="{D6556628-E755-4F96-9C52-78D433844B01}"/>
                    </a:ext>
                  </a:extLst>
                </p14:cNvPr>
                <p14:cNvContentPartPr/>
                <p14:nvPr/>
              </p14:nvContentPartPr>
              <p14:xfrm>
                <a:off x="1243520" y="1790520"/>
                <a:ext cx="1944720" cy="1195560"/>
              </p14:xfrm>
            </p:contentPart>
          </mc:Choice>
          <mc:Fallback xmlns="">
            <p:pic>
              <p:nvPicPr>
                <p:cNvPr id="58" name="Ink 57">
                  <a:extLst>
                    <a:ext uri="{FF2B5EF4-FFF2-40B4-BE49-F238E27FC236}">
                      <a16:creationId xmlns:a16="http://schemas.microsoft.com/office/drawing/2014/main" id="{D6556628-E755-4F96-9C52-78D433844B01}"/>
                    </a:ext>
                  </a:extLst>
                </p:cNvPr>
                <p:cNvPicPr/>
                <p:nvPr/>
              </p:nvPicPr>
              <p:blipFill>
                <a:blip r:embed="rId6"/>
                <a:stretch>
                  <a:fillRect/>
                </a:stretch>
              </p:blipFill>
              <p:spPr>
                <a:xfrm>
                  <a:off x="1207520" y="1754520"/>
                  <a:ext cx="2016360" cy="1267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9" name="Ink 58">
                  <a:extLst>
                    <a:ext uri="{FF2B5EF4-FFF2-40B4-BE49-F238E27FC236}">
                      <a16:creationId xmlns:a16="http://schemas.microsoft.com/office/drawing/2014/main" id="{CBBD2C0E-27DD-46DC-A9F8-BF0F472C4BB6}"/>
                    </a:ext>
                  </a:extLst>
                </p14:cNvPr>
                <p14:cNvContentPartPr/>
                <p14:nvPr/>
              </p14:nvContentPartPr>
              <p14:xfrm>
                <a:off x="2071160" y="1409280"/>
                <a:ext cx="347760" cy="242640"/>
              </p14:xfrm>
            </p:contentPart>
          </mc:Choice>
          <mc:Fallback xmlns="">
            <p:pic>
              <p:nvPicPr>
                <p:cNvPr id="59" name="Ink 58">
                  <a:extLst>
                    <a:ext uri="{FF2B5EF4-FFF2-40B4-BE49-F238E27FC236}">
                      <a16:creationId xmlns:a16="http://schemas.microsoft.com/office/drawing/2014/main" id="{CBBD2C0E-27DD-46DC-A9F8-BF0F472C4BB6}"/>
                    </a:ext>
                  </a:extLst>
                </p:cNvPr>
                <p:cNvPicPr/>
                <p:nvPr/>
              </p:nvPicPr>
              <p:blipFill>
                <a:blip r:embed="rId8"/>
                <a:stretch>
                  <a:fillRect/>
                </a:stretch>
              </p:blipFill>
              <p:spPr>
                <a:xfrm>
                  <a:off x="2035520" y="1373640"/>
                  <a:ext cx="419400" cy="314280"/>
                </a:xfrm>
                <a:prstGeom prst="rect">
                  <a:avLst/>
                </a:prstGeom>
              </p:spPr>
            </p:pic>
          </mc:Fallback>
        </mc:AlternateContent>
      </p:grpSp>
    </p:spTree>
    <p:extLst>
      <p:ext uri="{BB962C8B-B14F-4D97-AF65-F5344CB8AC3E}">
        <p14:creationId xmlns:p14="http://schemas.microsoft.com/office/powerpoint/2010/main" val="2201987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52672F0B-871C-4CE2-A889-F89EE5096561}"/>
              </a:ext>
            </a:extLst>
          </p:cNvPr>
          <p:cNvGraphicFramePr>
            <a:graphicFrameLocks noGrp="1"/>
          </p:cNvGraphicFramePr>
          <p:nvPr/>
        </p:nvGraphicFramePr>
        <p:xfrm>
          <a:off x="4390476" y="197172"/>
          <a:ext cx="7707265" cy="6495715"/>
        </p:xfrm>
        <a:graphic>
          <a:graphicData uri="http://schemas.openxmlformats.org/drawingml/2006/table">
            <a:tbl>
              <a:tblPr firstRow="1" bandRow="1">
                <a:tableStyleId>{073A0DAA-6AF3-43AB-8588-CEC1D06C72B9}</a:tableStyleId>
              </a:tblPr>
              <a:tblGrid>
                <a:gridCol w="527545">
                  <a:extLst>
                    <a:ext uri="{9D8B030D-6E8A-4147-A177-3AD203B41FA5}">
                      <a16:colId xmlns:a16="http://schemas.microsoft.com/office/drawing/2014/main" val="2726617535"/>
                    </a:ext>
                  </a:extLst>
                </a:gridCol>
                <a:gridCol w="5001852">
                  <a:extLst>
                    <a:ext uri="{9D8B030D-6E8A-4147-A177-3AD203B41FA5}">
                      <a16:colId xmlns:a16="http://schemas.microsoft.com/office/drawing/2014/main" val="1871005358"/>
                    </a:ext>
                  </a:extLst>
                </a:gridCol>
                <a:gridCol w="2177868">
                  <a:extLst>
                    <a:ext uri="{9D8B030D-6E8A-4147-A177-3AD203B41FA5}">
                      <a16:colId xmlns:a16="http://schemas.microsoft.com/office/drawing/2014/main" val="3677951668"/>
                    </a:ext>
                  </a:extLst>
                </a:gridCol>
              </a:tblGrid>
              <a:tr h="504178">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Component 2 is the most durable component in vehicle A.</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Superlatives</a:t>
                      </a:r>
                    </a:p>
                    <a:p>
                      <a:r>
                        <a:rPr lang="en-US" sz="2300" dirty="0">
                          <a:solidFill>
                            <a:schemeClr val="bg1">
                              <a:lumMod val="65000"/>
                            </a:schemeClr>
                          </a:solidFill>
                          <a:latin typeface="Optima" panose="02000503060000020004" pitchFamily="2" charset="0"/>
                        </a:rPr>
                        <a:t>e.g., max = A</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latin typeface="Optima" panose="02000503060000020004" pitchFamily="2" charset="0"/>
                        </a:rPr>
                        <a:t>The total durability of components in vehicle A is higher than that in vehicle B</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latin typeface="Optima" panose="02000503060000020004" pitchFamily="2" charset="0"/>
                        </a:rPr>
                        <a:t>A-B comparison</a:t>
                      </a:r>
                    </a:p>
                    <a:p>
                      <a:r>
                        <a:rPr lang="en-CA" sz="2300" dirty="0">
                          <a:latin typeface="Optima" panose="02000503060000020004" pitchFamily="2" charset="0"/>
                        </a:rPr>
                        <a:t>e.g., A &gt; B</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Overall component 2s are more durable than components 3s. </a:t>
                      </a:r>
                    </a:p>
                    <a:p>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2-3 comparison</a:t>
                      </a:r>
                    </a:p>
                    <a:p>
                      <a:r>
                        <a:rPr lang="en-US" sz="2300" dirty="0">
                          <a:solidFill>
                            <a:schemeClr val="bg1"/>
                          </a:solidFill>
                          <a:latin typeface="Optima" panose="02000503060000020004" pitchFamily="2" charset="0"/>
                        </a:rPr>
                        <a:t>(small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In vehicle A, component 3 is more durable than component 1. </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Pair-comparison</a:t>
                      </a:r>
                    </a:p>
                    <a:p>
                      <a:r>
                        <a:rPr lang="en-US" sz="2300" dirty="0">
                          <a:solidFill>
                            <a:schemeClr val="bg1"/>
                          </a:solidFill>
                          <a:latin typeface="Optima" panose="02000503060000020004" pitchFamily="2" charset="0"/>
                        </a:rPr>
                        <a:t>(aligned big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Vehicle A’s component 1 is less durable than vehicle B’s component 1</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Pair-comparison</a:t>
                      </a:r>
                    </a:p>
                    <a:p>
                      <a:r>
                        <a:rPr lang="en-US" sz="2300" dirty="0">
                          <a:solidFill>
                            <a:schemeClr val="bg1"/>
                          </a:solidFill>
                          <a:latin typeface="Optima" panose="02000503060000020004" pitchFamily="2" charset="0"/>
                        </a:rPr>
                        <a:t>(aligned small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grpSp>
        <p:nvGrpSpPr>
          <p:cNvPr id="24" name="Group 23">
            <a:extLst>
              <a:ext uri="{FF2B5EF4-FFF2-40B4-BE49-F238E27FC236}">
                <a16:creationId xmlns:a16="http://schemas.microsoft.com/office/drawing/2014/main" id="{593C06DC-36A0-4F85-96FF-0C23816D4E0C}"/>
              </a:ext>
            </a:extLst>
          </p:cNvPr>
          <p:cNvGrpSpPr/>
          <p:nvPr/>
        </p:nvGrpSpPr>
        <p:grpSpPr>
          <a:xfrm>
            <a:off x="1321947" y="114300"/>
            <a:ext cx="1732621" cy="3000348"/>
            <a:chOff x="828902" y="2781708"/>
            <a:chExt cx="1994509" cy="3838879"/>
          </a:xfrm>
        </p:grpSpPr>
        <p:sp>
          <p:nvSpPr>
            <p:cNvPr id="25" name="Rectangle 24">
              <a:extLst>
                <a:ext uri="{FF2B5EF4-FFF2-40B4-BE49-F238E27FC236}">
                  <a16:creationId xmlns:a16="http://schemas.microsoft.com/office/drawing/2014/main" id="{CD80DFA9-F0BF-4DBB-9A07-94E975F445A0}"/>
                </a:ext>
              </a:extLst>
            </p:cNvPr>
            <p:cNvSpPr/>
            <p:nvPr/>
          </p:nvSpPr>
          <p:spPr>
            <a:xfrm>
              <a:off x="996429" y="3598370"/>
              <a:ext cx="480731" cy="7679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Rectangle 25">
              <a:extLst>
                <a:ext uri="{FF2B5EF4-FFF2-40B4-BE49-F238E27FC236}">
                  <a16:creationId xmlns:a16="http://schemas.microsoft.com/office/drawing/2014/main" id="{AFBA844A-2DBE-4CA6-85E6-4F95056F3D45}"/>
                </a:ext>
              </a:extLst>
            </p:cNvPr>
            <p:cNvSpPr/>
            <p:nvPr/>
          </p:nvSpPr>
          <p:spPr>
            <a:xfrm>
              <a:off x="996429" y="4830567"/>
              <a:ext cx="480731" cy="1361520"/>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8" name="Rectangle 27">
              <a:extLst>
                <a:ext uri="{FF2B5EF4-FFF2-40B4-BE49-F238E27FC236}">
                  <a16:creationId xmlns:a16="http://schemas.microsoft.com/office/drawing/2014/main" id="{7CDE3FCB-726A-4BE4-96AC-CF69B942BD27}"/>
                </a:ext>
              </a:extLst>
            </p:cNvPr>
            <p:cNvSpPr/>
            <p:nvPr/>
          </p:nvSpPr>
          <p:spPr>
            <a:xfrm>
              <a:off x="1557281" y="2781708"/>
              <a:ext cx="480731" cy="15838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9" name="Rectangle 28">
              <a:extLst>
                <a:ext uri="{FF2B5EF4-FFF2-40B4-BE49-F238E27FC236}">
                  <a16:creationId xmlns:a16="http://schemas.microsoft.com/office/drawing/2014/main" id="{65AAB5B3-5558-4C60-A70F-84BAFC2E864C}"/>
                </a:ext>
              </a:extLst>
            </p:cNvPr>
            <p:cNvSpPr/>
            <p:nvPr/>
          </p:nvSpPr>
          <p:spPr>
            <a:xfrm>
              <a:off x="1557282" y="5674520"/>
              <a:ext cx="480731" cy="523103"/>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30" name="TextBox 29">
              <a:extLst>
                <a:ext uri="{FF2B5EF4-FFF2-40B4-BE49-F238E27FC236}">
                  <a16:creationId xmlns:a16="http://schemas.microsoft.com/office/drawing/2014/main" id="{6B4B881C-FE2E-404B-900A-5F9D931CB765}"/>
                </a:ext>
              </a:extLst>
            </p:cNvPr>
            <p:cNvSpPr txBox="1"/>
            <p:nvPr/>
          </p:nvSpPr>
          <p:spPr>
            <a:xfrm>
              <a:off x="931430" y="6251255"/>
              <a:ext cx="725660" cy="369332"/>
            </a:xfrm>
            <a:prstGeom prst="rect">
              <a:avLst/>
            </a:prstGeom>
            <a:noFill/>
          </p:spPr>
          <p:txBody>
            <a:bodyPr wrap="square" rtlCol="0">
              <a:spAutoFit/>
            </a:bodyPr>
            <a:lstStyle/>
            <a:p>
              <a:r>
                <a:rPr lang="en-CA" b="1" dirty="0">
                  <a:latin typeface="Optima" charset="0"/>
                  <a:ea typeface="Optima" charset="0"/>
                  <a:cs typeface="Optima" charset="0"/>
                </a:rPr>
                <a:t>   1</a:t>
              </a:r>
              <a:endParaRPr b="1" dirty="0">
                <a:latin typeface="Optima" charset="0"/>
                <a:ea typeface="Optima" charset="0"/>
                <a:cs typeface="Optima" charset="0"/>
              </a:endParaRPr>
            </a:p>
          </p:txBody>
        </p:sp>
        <p:sp>
          <p:nvSpPr>
            <p:cNvPr id="31" name="TextBox 30">
              <a:extLst>
                <a:ext uri="{FF2B5EF4-FFF2-40B4-BE49-F238E27FC236}">
                  <a16:creationId xmlns:a16="http://schemas.microsoft.com/office/drawing/2014/main" id="{21389C02-BA5F-4A4A-B015-016258CD558C}"/>
                </a:ext>
              </a:extLst>
            </p:cNvPr>
            <p:cNvSpPr txBox="1"/>
            <p:nvPr/>
          </p:nvSpPr>
          <p:spPr>
            <a:xfrm>
              <a:off x="1558935" y="6251255"/>
              <a:ext cx="601797" cy="369332"/>
            </a:xfrm>
            <a:prstGeom prst="rect">
              <a:avLst/>
            </a:prstGeom>
            <a:noFill/>
          </p:spPr>
          <p:txBody>
            <a:bodyPr wrap="square" rtlCol="0">
              <a:spAutoFit/>
            </a:bodyPr>
            <a:lstStyle/>
            <a:p>
              <a:r>
                <a:rPr lang="en-CA" b="1" dirty="0">
                  <a:latin typeface="Optima" charset="0"/>
                  <a:ea typeface="Optima" charset="0"/>
                  <a:cs typeface="Optima" charset="0"/>
                </a:rPr>
                <a:t>  2</a:t>
              </a:r>
              <a:endParaRPr b="1" dirty="0">
                <a:latin typeface="Optima" charset="0"/>
                <a:ea typeface="Optima" charset="0"/>
                <a:cs typeface="Optima" charset="0"/>
              </a:endParaRPr>
            </a:p>
          </p:txBody>
        </p:sp>
        <p:sp>
          <p:nvSpPr>
            <p:cNvPr id="32" name="TextBox 31">
              <a:extLst>
                <a:ext uri="{FF2B5EF4-FFF2-40B4-BE49-F238E27FC236}">
                  <a16:creationId xmlns:a16="http://schemas.microsoft.com/office/drawing/2014/main" id="{AD276603-B1D4-4FBC-A6FE-64E4B3A32C28}"/>
                </a:ext>
              </a:extLst>
            </p:cNvPr>
            <p:cNvSpPr txBox="1"/>
            <p:nvPr/>
          </p:nvSpPr>
          <p:spPr>
            <a:xfrm>
              <a:off x="2118133" y="6251255"/>
              <a:ext cx="601797" cy="369332"/>
            </a:xfrm>
            <a:prstGeom prst="rect">
              <a:avLst/>
            </a:prstGeom>
            <a:noFill/>
          </p:spPr>
          <p:txBody>
            <a:bodyPr wrap="square" rtlCol="0">
              <a:spAutoFit/>
            </a:bodyPr>
            <a:lstStyle/>
            <a:p>
              <a:r>
                <a:rPr lang="en-CA" b="1" dirty="0">
                  <a:latin typeface="Optima" charset="0"/>
                  <a:ea typeface="Optima" charset="0"/>
                  <a:cs typeface="Optima" charset="0"/>
                </a:rPr>
                <a:t>  3</a:t>
              </a:r>
              <a:endParaRPr b="1" dirty="0">
                <a:latin typeface="Optima" charset="0"/>
                <a:ea typeface="Optima" charset="0"/>
                <a:cs typeface="Optima" charset="0"/>
              </a:endParaRPr>
            </a:p>
          </p:txBody>
        </p:sp>
        <p:sp>
          <p:nvSpPr>
            <p:cNvPr id="33" name="Rectangle 32">
              <a:extLst>
                <a:ext uri="{FF2B5EF4-FFF2-40B4-BE49-F238E27FC236}">
                  <a16:creationId xmlns:a16="http://schemas.microsoft.com/office/drawing/2014/main" id="{94B628C7-4F8B-4873-8955-CDCD416BED8E}"/>
                </a:ext>
              </a:extLst>
            </p:cNvPr>
            <p:cNvSpPr/>
            <p:nvPr/>
          </p:nvSpPr>
          <p:spPr>
            <a:xfrm>
              <a:off x="2118133" y="3419268"/>
              <a:ext cx="480731" cy="9359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4" name="Rectangle 33">
              <a:extLst>
                <a:ext uri="{FF2B5EF4-FFF2-40B4-BE49-F238E27FC236}">
                  <a16:creationId xmlns:a16="http://schemas.microsoft.com/office/drawing/2014/main" id="{5209B068-BB71-402E-A098-C2E5359D7063}"/>
                </a:ext>
              </a:extLst>
            </p:cNvPr>
            <p:cNvSpPr/>
            <p:nvPr/>
          </p:nvSpPr>
          <p:spPr>
            <a:xfrm>
              <a:off x="2118137" y="5062131"/>
              <a:ext cx="480731" cy="1129956"/>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35" name="Group 34">
              <a:extLst>
                <a:ext uri="{FF2B5EF4-FFF2-40B4-BE49-F238E27FC236}">
                  <a16:creationId xmlns:a16="http://schemas.microsoft.com/office/drawing/2014/main" id="{DA7905A0-784E-421A-89D7-F9E0A646836A}"/>
                </a:ext>
              </a:extLst>
            </p:cNvPr>
            <p:cNvGrpSpPr/>
            <p:nvPr/>
          </p:nvGrpSpPr>
          <p:grpSpPr>
            <a:xfrm>
              <a:off x="828902" y="4366338"/>
              <a:ext cx="1994509" cy="1836821"/>
              <a:chOff x="828902" y="4366338"/>
              <a:chExt cx="4382642" cy="1836821"/>
            </a:xfrm>
          </p:grpSpPr>
          <p:cxnSp>
            <p:nvCxnSpPr>
              <p:cNvPr id="36" name="Straight Connector 35">
                <a:extLst>
                  <a:ext uri="{FF2B5EF4-FFF2-40B4-BE49-F238E27FC236}">
                    <a16:creationId xmlns:a16="http://schemas.microsoft.com/office/drawing/2014/main" id="{5B5DF64F-1143-44C0-A2BD-C74F725377B8}"/>
                  </a:ext>
                </a:extLst>
              </p:cNvPr>
              <p:cNvCxnSpPr>
                <a:cxnSpLocks/>
              </p:cNvCxnSpPr>
              <p:nvPr/>
            </p:nvCxnSpPr>
            <p:spPr>
              <a:xfrm>
                <a:off x="828902" y="4366338"/>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1155D0-AF94-4CB7-968A-804976CD200E}"/>
                  </a:ext>
                </a:extLst>
              </p:cNvPr>
              <p:cNvCxnSpPr>
                <a:cxnSpLocks/>
              </p:cNvCxnSpPr>
              <p:nvPr/>
            </p:nvCxnSpPr>
            <p:spPr>
              <a:xfrm>
                <a:off x="876300" y="6203159"/>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90AD84A6-775B-4640-AE11-D64AB936B9B6}"/>
              </a:ext>
            </a:extLst>
          </p:cNvPr>
          <p:cNvSpPr txBox="1"/>
          <p:nvPr/>
        </p:nvSpPr>
        <p:spPr>
          <a:xfrm>
            <a:off x="3155292" y="581876"/>
            <a:ext cx="1089799" cy="369332"/>
          </a:xfrm>
          <a:prstGeom prst="rect">
            <a:avLst/>
          </a:prstGeom>
          <a:noFill/>
        </p:spPr>
        <p:txBody>
          <a:bodyPr wrap="square" rtlCol="0">
            <a:spAutoFit/>
          </a:bodyPr>
          <a:lstStyle/>
          <a:p>
            <a:r>
              <a:rPr lang="en-CA" b="1" dirty="0">
                <a:latin typeface="Optima" charset="0"/>
                <a:ea typeface="Optima" charset="0"/>
                <a:cs typeface="Optima" charset="0"/>
              </a:rPr>
              <a:t>Vehicle A</a:t>
            </a:r>
          </a:p>
        </p:txBody>
      </p:sp>
      <p:sp>
        <p:nvSpPr>
          <p:cNvPr id="39" name="TextBox 38">
            <a:extLst>
              <a:ext uri="{FF2B5EF4-FFF2-40B4-BE49-F238E27FC236}">
                <a16:creationId xmlns:a16="http://schemas.microsoft.com/office/drawing/2014/main" id="{885D1B64-1649-42EA-BFE4-3EA08C451A8A}"/>
              </a:ext>
            </a:extLst>
          </p:cNvPr>
          <p:cNvSpPr txBox="1"/>
          <p:nvPr/>
        </p:nvSpPr>
        <p:spPr>
          <a:xfrm>
            <a:off x="3155292" y="1954397"/>
            <a:ext cx="1045561" cy="369332"/>
          </a:xfrm>
          <a:prstGeom prst="rect">
            <a:avLst/>
          </a:prstGeom>
          <a:noFill/>
        </p:spPr>
        <p:txBody>
          <a:bodyPr wrap="square" rtlCol="0">
            <a:spAutoFit/>
          </a:bodyPr>
          <a:lstStyle/>
          <a:p>
            <a:r>
              <a:rPr lang="en-CA" b="1" dirty="0">
                <a:latin typeface="Optima" charset="0"/>
                <a:ea typeface="Optima" charset="0"/>
                <a:cs typeface="Optima" charset="0"/>
              </a:rPr>
              <a:t>Vehicle B</a:t>
            </a:r>
            <a:endParaRPr b="1" dirty="0">
              <a:latin typeface="Optima" charset="0"/>
              <a:ea typeface="Optima" charset="0"/>
              <a:cs typeface="Optima" charset="0"/>
            </a:endParaRPr>
          </a:p>
        </p:txBody>
      </p:sp>
      <p:sp>
        <p:nvSpPr>
          <p:cNvPr id="40" name="TextBox 39">
            <a:extLst>
              <a:ext uri="{FF2B5EF4-FFF2-40B4-BE49-F238E27FC236}">
                <a16:creationId xmlns:a16="http://schemas.microsoft.com/office/drawing/2014/main" id="{22AF5531-18F4-4F95-B3EA-2700FEBCC04D}"/>
              </a:ext>
            </a:extLst>
          </p:cNvPr>
          <p:cNvSpPr txBox="1"/>
          <p:nvPr/>
        </p:nvSpPr>
        <p:spPr>
          <a:xfrm>
            <a:off x="23214" y="197474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41" name="TextBox 40">
            <a:extLst>
              <a:ext uri="{FF2B5EF4-FFF2-40B4-BE49-F238E27FC236}">
                <a16:creationId xmlns:a16="http://schemas.microsoft.com/office/drawing/2014/main" id="{DAED8759-2E2C-435A-B77B-A819394BB533}"/>
              </a:ext>
            </a:extLst>
          </p:cNvPr>
          <p:cNvSpPr txBox="1"/>
          <p:nvPr/>
        </p:nvSpPr>
        <p:spPr>
          <a:xfrm>
            <a:off x="23214" y="58187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42" name="TextBox 41">
            <a:extLst>
              <a:ext uri="{FF2B5EF4-FFF2-40B4-BE49-F238E27FC236}">
                <a16:creationId xmlns:a16="http://schemas.microsoft.com/office/drawing/2014/main" id="{0A6F6AC4-F7F3-47BE-B684-92FA73AC5B04}"/>
              </a:ext>
            </a:extLst>
          </p:cNvPr>
          <p:cNvSpPr txBox="1"/>
          <p:nvPr/>
        </p:nvSpPr>
        <p:spPr>
          <a:xfrm>
            <a:off x="1083225" y="3064029"/>
            <a:ext cx="2186198" cy="369332"/>
          </a:xfrm>
          <a:prstGeom prst="rect">
            <a:avLst/>
          </a:prstGeom>
          <a:noFill/>
        </p:spPr>
        <p:txBody>
          <a:bodyPr wrap="square" rtlCol="0">
            <a:spAutoFit/>
          </a:bodyPr>
          <a:lstStyle/>
          <a:p>
            <a:pPr algn="ctr"/>
            <a:r>
              <a:rPr lang="en-CA" b="1" dirty="0">
                <a:latin typeface="Optima" charset="0"/>
                <a:ea typeface="Optima" charset="0"/>
                <a:cs typeface="Optima" charset="0"/>
              </a:rPr>
              <a:t>Vehicle Component</a:t>
            </a:r>
            <a:endParaRPr b="1" dirty="0">
              <a:latin typeface="Optima" charset="0"/>
              <a:ea typeface="Optima" charset="0"/>
              <a:cs typeface="Optima" charset="0"/>
            </a:endParaRPr>
          </a:p>
        </p:txBody>
      </p:sp>
      <p:sp>
        <p:nvSpPr>
          <p:cNvPr id="43" name="Rectangle 42">
            <a:extLst>
              <a:ext uri="{FF2B5EF4-FFF2-40B4-BE49-F238E27FC236}">
                <a16:creationId xmlns:a16="http://schemas.microsoft.com/office/drawing/2014/main" id="{EC3D1AF9-9DAA-49BF-851D-0AFCA735BBD4}"/>
              </a:ext>
            </a:extLst>
          </p:cNvPr>
          <p:cNvSpPr/>
          <p:nvPr/>
        </p:nvSpPr>
        <p:spPr>
          <a:xfrm>
            <a:off x="380161" y="5108033"/>
            <a:ext cx="414915" cy="5586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4" name="Rectangle 43">
            <a:extLst>
              <a:ext uri="{FF2B5EF4-FFF2-40B4-BE49-F238E27FC236}">
                <a16:creationId xmlns:a16="http://schemas.microsoft.com/office/drawing/2014/main" id="{7C3876D8-905D-42CD-A3C1-CC7EEFBB747E}"/>
              </a:ext>
            </a:extLst>
          </p:cNvPr>
          <p:cNvSpPr/>
          <p:nvPr/>
        </p:nvSpPr>
        <p:spPr>
          <a:xfrm>
            <a:off x="901658" y="4665132"/>
            <a:ext cx="414915" cy="990487"/>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45" name="Rectangle 44">
            <a:extLst>
              <a:ext uri="{FF2B5EF4-FFF2-40B4-BE49-F238E27FC236}">
                <a16:creationId xmlns:a16="http://schemas.microsoft.com/office/drawing/2014/main" id="{C7A295E8-5544-45C0-BFDF-713029E383A4}"/>
              </a:ext>
            </a:extLst>
          </p:cNvPr>
          <p:cNvSpPr/>
          <p:nvPr/>
        </p:nvSpPr>
        <p:spPr>
          <a:xfrm>
            <a:off x="1689728" y="4513923"/>
            <a:ext cx="414915" cy="11522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6" name="Rectangle 45">
            <a:extLst>
              <a:ext uri="{FF2B5EF4-FFF2-40B4-BE49-F238E27FC236}">
                <a16:creationId xmlns:a16="http://schemas.microsoft.com/office/drawing/2014/main" id="{3EA19736-1976-46EC-B6C9-B341CC995541}"/>
              </a:ext>
            </a:extLst>
          </p:cNvPr>
          <p:cNvSpPr/>
          <p:nvPr/>
        </p:nvSpPr>
        <p:spPr>
          <a:xfrm>
            <a:off x="2198526" y="5279096"/>
            <a:ext cx="414915" cy="380550"/>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47" name="Rectangle 46">
            <a:extLst>
              <a:ext uri="{FF2B5EF4-FFF2-40B4-BE49-F238E27FC236}">
                <a16:creationId xmlns:a16="http://schemas.microsoft.com/office/drawing/2014/main" id="{7359647F-3308-4B19-8B3E-3A153B063A60}"/>
              </a:ext>
            </a:extLst>
          </p:cNvPr>
          <p:cNvSpPr/>
          <p:nvPr/>
        </p:nvSpPr>
        <p:spPr>
          <a:xfrm>
            <a:off x="2961195" y="4977739"/>
            <a:ext cx="414915" cy="6809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8" name="Rectangle 47">
            <a:extLst>
              <a:ext uri="{FF2B5EF4-FFF2-40B4-BE49-F238E27FC236}">
                <a16:creationId xmlns:a16="http://schemas.microsoft.com/office/drawing/2014/main" id="{E0FA2D15-2230-4378-ABAE-13B7363F181A}"/>
              </a:ext>
            </a:extLst>
          </p:cNvPr>
          <p:cNvSpPr/>
          <p:nvPr/>
        </p:nvSpPr>
        <p:spPr>
          <a:xfrm>
            <a:off x="3482696" y="4833591"/>
            <a:ext cx="414915" cy="822028"/>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49" name="Straight Connector 48">
            <a:extLst>
              <a:ext uri="{FF2B5EF4-FFF2-40B4-BE49-F238E27FC236}">
                <a16:creationId xmlns:a16="http://schemas.microsoft.com/office/drawing/2014/main" id="{C14D8B05-1F0B-471C-AD5E-D628C51E20A4}"/>
              </a:ext>
            </a:extLst>
          </p:cNvPr>
          <p:cNvCxnSpPr>
            <a:cxnSpLocks/>
          </p:cNvCxnSpPr>
          <p:nvPr/>
        </p:nvCxnSpPr>
        <p:spPr>
          <a:xfrm flipV="1">
            <a:off x="235570" y="5663674"/>
            <a:ext cx="2243331" cy="30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2712D88-1C28-47B6-9809-B852FCB9F0CA}"/>
              </a:ext>
            </a:extLst>
          </p:cNvPr>
          <p:cNvCxnSpPr>
            <a:cxnSpLocks/>
          </p:cNvCxnSpPr>
          <p:nvPr/>
        </p:nvCxnSpPr>
        <p:spPr>
          <a:xfrm>
            <a:off x="2388584" y="5663674"/>
            <a:ext cx="17028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1B4E333-C8B4-4749-AEFB-D8ED7D7D8C55}"/>
              </a:ext>
            </a:extLst>
          </p:cNvPr>
          <p:cNvSpPr txBox="1"/>
          <p:nvPr/>
        </p:nvSpPr>
        <p:spPr>
          <a:xfrm>
            <a:off x="350902" y="5706718"/>
            <a:ext cx="468615" cy="369332"/>
          </a:xfrm>
          <a:prstGeom prst="rect">
            <a:avLst/>
          </a:prstGeom>
          <a:noFill/>
        </p:spPr>
        <p:txBody>
          <a:bodyPr wrap="square" rtlCol="0">
            <a:spAutoFit/>
          </a:bodyPr>
          <a:lstStyle/>
          <a:p>
            <a:pPr algn="ctr"/>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52" name="TextBox 51">
            <a:extLst>
              <a:ext uri="{FF2B5EF4-FFF2-40B4-BE49-F238E27FC236}">
                <a16:creationId xmlns:a16="http://schemas.microsoft.com/office/drawing/2014/main" id="{694DD022-19E6-4936-B447-3C6018AEE587}"/>
              </a:ext>
            </a:extLst>
          </p:cNvPr>
          <p:cNvSpPr txBox="1"/>
          <p:nvPr/>
        </p:nvSpPr>
        <p:spPr>
          <a:xfrm>
            <a:off x="830017" y="5706718"/>
            <a:ext cx="519406" cy="369332"/>
          </a:xfrm>
          <a:prstGeom prst="rect">
            <a:avLst/>
          </a:prstGeom>
          <a:noFill/>
        </p:spPr>
        <p:txBody>
          <a:bodyPr wrap="square" rtlCol="0">
            <a:spAutoFit/>
          </a:bodyPr>
          <a:lstStyle/>
          <a:p>
            <a:pPr algn="ctr"/>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53" name="TextBox 52">
            <a:extLst>
              <a:ext uri="{FF2B5EF4-FFF2-40B4-BE49-F238E27FC236}">
                <a16:creationId xmlns:a16="http://schemas.microsoft.com/office/drawing/2014/main" id="{E480FB1E-2FF4-4583-8879-C31B71CE33F5}"/>
              </a:ext>
            </a:extLst>
          </p:cNvPr>
          <p:cNvSpPr txBox="1"/>
          <p:nvPr/>
        </p:nvSpPr>
        <p:spPr>
          <a:xfrm>
            <a:off x="63500" y="6099342"/>
            <a:ext cx="1601736" cy="338554"/>
          </a:xfrm>
          <a:prstGeom prst="rect">
            <a:avLst/>
          </a:prstGeom>
          <a:noFill/>
        </p:spPr>
        <p:txBody>
          <a:bodyPr wrap="square" rtlCol="0">
            <a:spAutoFit/>
          </a:bodyPr>
          <a:lstStyle/>
          <a:p>
            <a:pPr algn="ctr"/>
            <a:r>
              <a:rPr lang="en-CA" sz="1600" b="1" dirty="0">
                <a:latin typeface="Optima" charset="0"/>
                <a:ea typeface="Optima" charset="0"/>
                <a:cs typeface="Optima" charset="0"/>
              </a:rPr>
              <a:t>Component 1</a:t>
            </a:r>
          </a:p>
        </p:txBody>
      </p:sp>
      <p:sp>
        <p:nvSpPr>
          <p:cNvPr id="54" name="TextBox 53">
            <a:extLst>
              <a:ext uri="{FF2B5EF4-FFF2-40B4-BE49-F238E27FC236}">
                <a16:creationId xmlns:a16="http://schemas.microsoft.com/office/drawing/2014/main" id="{82404893-E04B-40A5-BEF7-7670E152A64A}"/>
              </a:ext>
            </a:extLst>
          </p:cNvPr>
          <p:cNvSpPr txBox="1"/>
          <p:nvPr/>
        </p:nvSpPr>
        <p:spPr>
          <a:xfrm>
            <a:off x="1670635" y="5706718"/>
            <a:ext cx="468615" cy="369332"/>
          </a:xfrm>
          <a:prstGeom prst="rect">
            <a:avLst/>
          </a:prstGeom>
          <a:noFill/>
        </p:spPr>
        <p:txBody>
          <a:bodyPr wrap="square" rtlCol="0">
            <a:spAutoFit/>
          </a:bodyPr>
          <a:lstStyle/>
          <a:p>
            <a:pPr algn="ctr"/>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55" name="TextBox 54">
            <a:extLst>
              <a:ext uri="{FF2B5EF4-FFF2-40B4-BE49-F238E27FC236}">
                <a16:creationId xmlns:a16="http://schemas.microsoft.com/office/drawing/2014/main" id="{E4599662-C2BD-409C-BC87-94F532DB5B74}"/>
              </a:ext>
            </a:extLst>
          </p:cNvPr>
          <p:cNvSpPr txBox="1"/>
          <p:nvPr/>
        </p:nvSpPr>
        <p:spPr>
          <a:xfrm>
            <a:off x="2149750" y="5706718"/>
            <a:ext cx="519406" cy="369332"/>
          </a:xfrm>
          <a:prstGeom prst="rect">
            <a:avLst/>
          </a:prstGeom>
          <a:noFill/>
        </p:spPr>
        <p:txBody>
          <a:bodyPr wrap="square" rtlCol="0">
            <a:spAutoFit/>
          </a:bodyPr>
          <a:lstStyle/>
          <a:p>
            <a:pPr algn="ctr"/>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56" name="TextBox 55">
            <a:extLst>
              <a:ext uri="{FF2B5EF4-FFF2-40B4-BE49-F238E27FC236}">
                <a16:creationId xmlns:a16="http://schemas.microsoft.com/office/drawing/2014/main" id="{F85145E2-6F22-4404-866B-4B804B2AB134}"/>
              </a:ext>
            </a:extLst>
          </p:cNvPr>
          <p:cNvSpPr txBox="1"/>
          <p:nvPr/>
        </p:nvSpPr>
        <p:spPr>
          <a:xfrm>
            <a:off x="2944099" y="5706718"/>
            <a:ext cx="468615" cy="369332"/>
          </a:xfrm>
          <a:prstGeom prst="rect">
            <a:avLst/>
          </a:prstGeom>
          <a:noFill/>
        </p:spPr>
        <p:txBody>
          <a:bodyPr wrap="square" rtlCol="0">
            <a:spAutoFit/>
          </a:bodyPr>
          <a:lstStyle/>
          <a:p>
            <a:pPr algn="ctr"/>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57" name="TextBox 56">
            <a:extLst>
              <a:ext uri="{FF2B5EF4-FFF2-40B4-BE49-F238E27FC236}">
                <a16:creationId xmlns:a16="http://schemas.microsoft.com/office/drawing/2014/main" id="{FD3C19FE-00A2-4D90-83D7-6DD6CEC4ADD4}"/>
              </a:ext>
            </a:extLst>
          </p:cNvPr>
          <p:cNvSpPr txBox="1"/>
          <p:nvPr/>
        </p:nvSpPr>
        <p:spPr>
          <a:xfrm>
            <a:off x="3423214" y="5706718"/>
            <a:ext cx="519406" cy="369332"/>
          </a:xfrm>
          <a:prstGeom prst="rect">
            <a:avLst/>
          </a:prstGeom>
          <a:noFill/>
        </p:spPr>
        <p:txBody>
          <a:bodyPr wrap="square" rtlCol="0">
            <a:spAutoFit/>
          </a:bodyPr>
          <a:lstStyle/>
          <a:p>
            <a:pPr algn="ctr"/>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58" name="TextBox 57">
            <a:extLst>
              <a:ext uri="{FF2B5EF4-FFF2-40B4-BE49-F238E27FC236}">
                <a16:creationId xmlns:a16="http://schemas.microsoft.com/office/drawing/2014/main" id="{F16D5353-803C-417C-9249-F9E79A943BBA}"/>
              </a:ext>
            </a:extLst>
          </p:cNvPr>
          <p:cNvSpPr txBox="1"/>
          <p:nvPr/>
        </p:nvSpPr>
        <p:spPr>
          <a:xfrm>
            <a:off x="2659553" y="6099342"/>
            <a:ext cx="1601736" cy="338554"/>
          </a:xfrm>
          <a:prstGeom prst="rect">
            <a:avLst/>
          </a:prstGeom>
          <a:noFill/>
        </p:spPr>
        <p:txBody>
          <a:bodyPr wrap="square" rtlCol="0">
            <a:spAutoFit/>
          </a:bodyPr>
          <a:lstStyle/>
          <a:p>
            <a:pPr algn="ctr"/>
            <a:r>
              <a:rPr lang="en-CA" sz="1600" b="1" dirty="0">
                <a:latin typeface="Optima" charset="0"/>
                <a:ea typeface="Optima" charset="0"/>
                <a:cs typeface="Optima" charset="0"/>
              </a:rPr>
              <a:t>Component 3</a:t>
            </a:r>
          </a:p>
        </p:txBody>
      </p:sp>
      <p:sp>
        <p:nvSpPr>
          <p:cNvPr id="59" name="TextBox 58">
            <a:extLst>
              <a:ext uri="{FF2B5EF4-FFF2-40B4-BE49-F238E27FC236}">
                <a16:creationId xmlns:a16="http://schemas.microsoft.com/office/drawing/2014/main" id="{0B043349-1D4F-40E3-A966-7AE4DB0CD9EF}"/>
              </a:ext>
            </a:extLst>
          </p:cNvPr>
          <p:cNvSpPr txBox="1"/>
          <p:nvPr/>
        </p:nvSpPr>
        <p:spPr>
          <a:xfrm>
            <a:off x="1367877" y="6099342"/>
            <a:ext cx="1601736" cy="338554"/>
          </a:xfrm>
          <a:prstGeom prst="rect">
            <a:avLst/>
          </a:prstGeom>
          <a:noFill/>
        </p:spPr>
        <p:txBody>
          <a:bodyPr wrap="square" rtlCol="0">
            <a:spAutoFit/>
          </a:bodyPr>
          <a:lstStyle/>
          <a:p>
            <a:pPr algn="ctr"/>
            <a:r>
              <a:rPr lang="en-CA" sz="1600" b="1" dirty="0">
                <a:latin typeface="Optima" charset="0"/>
                <a:ea typeface="Optima" charset="0"/>
                <a:cs typeface="Optima" charset="0"/>
              </a:rPr>
              <a:t>Component 2</a:t>
            </a:r>
          </a:p>
        </p:txBody>
      </p:sp>
      <p:grpSp>
        <p:nvGrpSpPr>
          <p:cNvPr id="63" name="Group 62">
            <a:extLst>
              <a:ext uri="{FF2B5EF4-FFF2-40B4-BE49-F238E27FC236}">
                <a16:creationId xmlns:a16="http://schemas.microsoft.com/office/drawing/2014/main" id="{36554C94-FD7A-4C12-A621-725E5C572A6E}"/>
              </a:ext>
            </a:extLst>
          </p:cNvPr>
          <p:cNvGrpSpPr/>
          <p:nvPr/>
        </p:nvGrpSpPr>
        <p:grpSpPr>
          <a:xfrm>
            <a:off x="1243520" y="265560"/>
            <a:ext cx="1944720" cy="2720520"/>
            <a:chOff x="1243520" y="265560"/>
            <a:chExt cx="1944720" cy="272052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0852042-FAC4-4469-80C0-67566DCE2D59}"/>
                    </a:ext>
                  </a:extLst>
                </p14:cNvPr>
                <p14:cNvContentPartPr/>
                <p14:nvPr/>
              </p14:nvContentPartPr>
              <p14:xfrm>
                <a:off x="1432520" y="265560"/>
                <a:ext cx="1719720" cy="1032480"/>
              </p14:xfrm>
            </p:contentPart>
          </mc:Choice>
          <mc:Fallback xmlns="">
            <p:pic>
              <p:nvPicPr>
                <p:cNvPr id="3" name="Ink 2">
                  <a:extLst>
                    <a:ext uri="{FF2B5EF4-FFF2-40B4-BE49-F238E27FC236}">
                      <a16:creationId xmlns:a16="http://schemas.microsoft.com/office/drawing/2014/main" id="{40852042-FAC4-4469-80C0-67566DCE2D59}"/>
                    </a:ext>
                  </a:extLst>
                </p:cNvPr>
                <p:cNvPicPr/>
                <p:nvPr/>
              </p:nvPicPr>
              <p:blipFill>
                <a:blip r:embed="rId4"/>
                <a:stretch>
                  <a:fillRect/>
                </a:stretch>
              </p:blipFill>
              <p:spPr>
                <a:xfrm>
                  <a:off x="1396520" y="229560"/>
                  <a:ext cx="1791360" cy="1104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0" name="Ink 59">
                  <a:extLst>
                    <a:ext uri="{FF2B5EF4-FFF2-40B4-BE49-F238E27FC236}">
                      <a16:creationId xmlns:a16="http://schemas.microsoft.com/office/drawing/2014/main" id="{71D07B63-3194-4BD4-A38C-E53E1A836D07}"/>
                    </a:ext>
                  </a:extLst>
                </p14:cNvPr>
                <p14:cNvContentPartPr/>
                <p14:nvPr/>
              </p14:nvContentPartPr>
              <p14:xfrm>
                <a:off x="1243520" y="1790520"/>
                <a:ext cx="1944720" cy="1195560"/>
              </p14:xfrm>
            </p:contentPart>
          </mc:Choice>
          <mc:Fallback xmlns="">
            <p:pic>
              <p:nvPicPr>
                <p:cNvPr id="60" name="Ink 59">
                  <a:extLst>
                    <a:ext uri="{FF2B5EF4-FFF2-40B4-BE49-F238E27FC236}">
                      <a16:creationId xmlns:a16="http://schemas.microsoft.com/office/drawing/2014/main" id="{71D07B63-3194-4BD4-A38C-E53E1A836D07}"/>
                    </a:ext>
                  </a:extLst>
                </p:cNvPr>
                <p:cNvPicPr/>
                <p:nvPr/>
              </p:nvPicPr>
              <p:blipFill>
                <a:blip r:embed="rId6"/>
                <a:stretch>
                  <a:fillRect/>
                </a:stretch>
              </p:blipFill>
              <p:spPr>
                <a:xfrm>
                  <a:off x="1207520" y="1754520"/>
                  <a:ext cx="2016360" cy="1267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2" name="Ink 61">
                  <a:extLst>
                    <a:ext uri="{FF2B5EF4-FFF2-40B4-BE49-F238E27FC236}">
                      <a16:creationId xmlns:a16="http://schemas.microsoft.com/office/drawing/2014/main" id="{DFB3856C-0511-44E2-99E5-057E0DEC23C5}"/>
                    </a:ext>
                  </a:extLst>
                </p14:cNvPr>
                <p14:cNvContentPartPr/>
                <p14:nvPr/>
              </p14:nvContentPartPr>
              <p14:xfrm>
                <a:off x="2071160" y="1409280"/>
                <a:ext cx="347760" cy="242640"/>
              </p14:xfrm>
            </p:contentPart>
          </mc:Choice>
          <mc:Fallback xmlns="">
            <p:pic>
              <p:nvPicPr>
                <p:cNvPr id="62" name="Ink 61">
                  <a:extLst>
                    <a:ext uri="{FF2B5EF4-FFF2-40B4-BE49-F238E27FC236}">
                      <a16:creationId xmlns:a16="http://schemas.microsoft.com/office/drawing/2014/main" id="{DFB3856C-0511-44E2-99E5-057E0DEC23C5}"/>
                    </a:ext>
                  </a:extLst>
                </p:cNvPr>
                <p:cNvPicPr/>
                <p:nvPr/>
              </p:nvPicPr>
              <p:blipFill>
                <a:blip r:embed="rId8"/>
                <a:stretch>
                  <a:fillRect/>
                </a:stretch>
              </p:blipFill>
              <p:spPr>
                <a:xfrm>
                  <a:off x="2035520" y="1373640"/>
                  <a:ext cx="419400" cy="314280"/>
                </a:xfrm>
                <a:prstGeom prst="rect">
                  <a:avLst/>
                </a:prstGeom>
              </p:spPr>
            </p:pic>
          </mc:Fallback>
        </mc:AlternateContent>
      </p:grpSp>
      <p:grpSp>
        <p:nvGrpSpPr>
          <p:cNvPr id="85" name="Group 84">
            <a:extLst>
              <a:ext uri="{FF2B5EF4-FFF2-40B4-BE49-F238E27FC236}">
                <a16:creationId xmlns:a16="http://schemas.microsoft.com/office/drawing/2014/main" id="{5CCDF8F4-FB2C-4E4E-90E4-95780A7DC2D6}"/>
              </a:ext>
            </a:extLst>
          </p:cNvPr>
          <p:cNvGrpSpPr/>
          <p:nvPr/>
        </p:nvGrpSpPr>
        <p:grpSpPr>
          <a:xfrm>
            <a:off x="392120" y="3682680"/>
            <a:ext cx="5400720" cy="2597040"/>
            <a:chOff x="392120" y="3682680"/>
            <a:chExt cx="5400720" cy="2597040"/>
          </a:xfrm>
        </p:grpSpPr>
        <p:grpSp>
          <p:nvGrpSpPr>
            <p:cNvPr id="86" name="Group 85">
              <a:extLst>
                <a:ext uri="{FF2B5EF4-FFF2-40B4-BE49-F238E27FC236}">
                  <a16:creationId xmlns:a16="http://schemas.microsoft.com/office/drawing/2014/main" id="{0813AD46-2F96-462A-A48B-92F44FEE615A}"/>
                </a:ext>
              </a:extLst>
            </p:cNvPr>
            <p:cNvGrpSpPr/>
            <p:nvPr/>
          </p:nvGrpSpPr>
          <p:grpSpPr>
            <a:xfrm>
              <a:off x="392120" y="4368480"/>
              <a:ext cx="3102480" cy="1911240"/>
              <a:chOff x="392120" y="4368480"/>
              <a:chExt cx="3102480" cy="1911240"/>
            </a:xfrm>
          </p:grpSpPr>
          <mc:AlternateContent xmlns:mc="http://schemas.openxmlformats.org/markup-compatibility/2006" xmlns:p14="http://schemas.microsoft.com/office/powerpoint/2010/main">
            <mc:Choice Requires="p14">
              <p:contentPart p14:bwMode="auto" r:id="rId9">
                <p14:nvContentPartPr>
                  <p14:cNvPr id="115" name="Ink 114">
                    <a:extLst>
                      <a:ext uri="{FF2B5EF4-FFF2-40B4-BE49-F238E27FC236}">
                        <a16:creationId xmlns:a16="http://schemas.microsoft.com/office/drawing/2014/main" id="{D30336EC-66D1-4F93-A60D-30C8B13B435D}"/>
                      </a:ext>
                    </a:extLst>
                  </p14:cNvPr>
                  <p14:cNvContentPartPr/>
                  <p14:nvPr/>
                </p14:nvContentPartPr>
                <p14:xfrm>
                  <a:off x="392120" y="4988760"/>
                  <a:ext cx="587880" cy="791280"/>
                </p14:xfrm>
              </p:contentPart>
            </mc:Choice>
            <mc:Fallback xmlns="">
              <p:pic>
                <p:nvPicPr>
                  <p:cNvPr id="64" name="Ink 63">
                    <a:extLst>
                      <a:ext uri="{FF2B5EF4-FFF2-40B4-BE49-F238E27FC236}">
                        <a16:creationId xmlns:a16="http://schemas.microsoft.com/office/drawing/2014/main" id="{76210AAF-FDFD-4BB8-A904-8D3EB76D30A8}"/>
                      </a:ext>
                    </a:extLst>
                  </p:cNvPr>
                  <p:cNvPicPr/>
                  <p:nvPr/>
                </p:nvPicPr>
                <p:blipFill>
                  <a:blip r:embed="rId10"/>
                  <a:stretch>
                    <a:fillRect/>
                  </a:stretch>
                </p:blipFill>
                <p:spPr>
                  <a:xfrm>
                    <a:off x="356120" y="4952760"/>
                    <a:ext cx="659520" cy="862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6" name="Ink 115">
                    <a:extLst>
                      <a:ext uri="{FF2B5EF4-FFF2-40B4-BE49-F238E27FC236}">
                        <a16:creationId xmlns:a16="http://schemas.microsoft.com/office/drawing/2014/main" id="{C871A2D1-9991-4313-BB8E-DB917D749B7B}"/>
                      </a:ext>
                    </a:extLst>
                  </p14:cNvPr>
                  <p14:cNvContentPartPr/>
                  <p14:nvPr/>
                </p14:nvContentPartPr>
                <p14:xfrm>
                  <a:off x="1484000" y="4368480"/>
                  <a:ext cx="789120" cy="1309680"/>
                </p14:xfrm>
              </p:contentPart>
            </mc:Choice>
            <mc:Fallback xmlns="">
              <p:pic>
                <p:nvPicPr>
                  <p:cNvPr id="65" name="Ink 64">
                    <a:extLst>
                      <a:ext uri="{FF2B5EF4-FFF2-40B4-BE49-F238E27FC236}">
                        <a16:creationId xmlns:a16="http://schemas.microsoft.com/office/drawing/2014/main" id="{5CFCC32B-74C3-4CD0-B321-96261438EA6F}"/>
                      </a:ext>
                    </a:extLst>
                  </p:cNvPr>
                  <p:cNvPicPr/>
                  <p:nvPr/>
                </p:nvPicPr>
                <p:blipFill>
                  <a:blip r:embed="rId12"/>
                  <a:stretch>
                    <a:fillRect/>
                  </a:stretch>
                </p:blipFill>
                <p:spPr>
                  <a:xfrm>
                    <a:off x="1448360" y="4332840"/>
                    <a:ext cx="860760" cy="1381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7" name="Ink 116">
                    <a:extLst>
                      <a:ext uri="{FF2B5EF4-FFF2-40B4-BE49-F238E27FC236}">
                        <a16:creationId xmlns:a16="http://schemas.microsoft.com/office/drawing/2014/main" id="{1E07F69C-3302-40A6-94A3-160A25EC9BA0}"/>
                      </a:ext>
                    </a:extLst>
                  </p14:cNvPr>
                  <p14:cNvContentPartPr/>
                  <p14:nvPr/>
                </p14:nvContentPartPr>
                <p14:xfrm>
                  <a:off x="2728160" y="4838280"/>
                  <a:ext cx="766440" cy="890280"/>
                </p14:xfrm>
              </p:contentPart>
            </mc:Choice>
            <mc:Fallback xmlns="">
              <p:pic>
                <p:nvPicPr>
                  <p:cNvPr id="66" name="Ink 65">
                    <a:extLst>
                      <a:ext uri="{FF2B5EF4-FFF2-40B4-BE49-F238E27FC236}">
                        <a16:creationId xmlns:a16="http://schemas.microsoft.com/office/drawing/2014/main" id="{2A67B649-D4BA-452F-84FD-C73026E562AB}"/>
                      </a:ext>
                    </a:extLst>
                  </p:cNvPr>
                  <p:cNvPicPr/>
                  <p:nvPr/>
                </p:nvPicPr>
                <p:blipFill>
                  <a:blip r:embed="rId14"/>
                  <a:stretch>
                    <a:fillRect/>
                  </a:stretch>
                </p:blipFill>
                <p:spPr>
                  <a:xfrm>
                    <a:off x="2692520" y="4802640"/>
                    <a:ext cx="83808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8" name="Ink 117">
                    <a:extLst>
                      <a:ext uri="{FF2B5EF4-FFF2-40B4-BE49-F238E27FC236}">
                        <a16:creationId xmlns:a16="http://schemas.microsoft.com/office/drawing/2014/main" id="{66972775-43E8-439B-BF00-2935F1EA3BC6}"/>
                      </a:ext>
                    </a:extLst>
                  </p14:cNvPr>
                  <p14:cNvContentPartPr/>
                  <p14:nvPr/>
                </p14:nvContentPartPr>
                <p14:xfrm>
                  <a:off x="812240" y="5651160"/>
                  <a:ext cx="974160" cy="254880"/>
                </p14:xfrm>
              </p:contentPart>
            </mc:Choice>
            <mc:Fallback xmlns="">
              <p:pic>
                <p:nvPicPr>
                  <p:cNvPr id="68" name="Ink 67">
                    <a:extLst>
                      <a:ext uri="{FF2B5EF4-FFF2-40B4-BE49-F238E27FC236}">
                        <a16:creationId xmlns:a16="http://schemas.microsoft.com/office/drawing/2014/main" id="{21F70953-F5C4-469D-A28F-7C57E04A1BF8}"/>
                      </a:ext>
                    </a:extLst>
                  </p:cNvPr>
                  <p:cNvPicPr/>
                  <p:nvPr/>
                </p:nvPicPr>
                <p:blipFill>
                  <a:blip r:embed="rId16"/>
                  <a:stretch>
                    <a:fillRect/>
                  </a:stretch>
                </p:blipFill>
                <p:spPr>
                  <a:xfrm>
                    <a:off x="776600" y="5615160"/>
                    <a:ext cx="10458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9" name="Ink 118">
                    <a:extLst>
                      <a:ext uri="{FF2B5EF4-FFF2-40B4-BE49-F238E27FC236}">
                        <a16:creationId xmlns:a16="http://schemas.microsoft.com/office/drawing/2014/main" id="{CF71C6A3-5523-4EFD-B5D8-E373C3037B2B}"/>
                      </a:ext>
                    </a:extLst>
                  </p14:cNvPr>
                  <p14:cNvContentPartPr/>
                  <p14:nvPr/>
                </p14:nvContentPartPr>
                <p14:xfrm>
                  <a:off x="1878920" y="5663400"/>
                  <a:ext cx="1213200" cy="307080"/>
                </p14:xfrm>
              </p:contentPart>
            </mc:Choice>
            <mc:Fallback xmlns="">
              <p:pic>
                <p:nvPicPr>
                  <p:cNvPr id="69" name="Ink 68">
                    <a:extLst>
                      <a:ext uri="{FF2B5EF4-FFF2-40B4-BE49-F238E27FC236}">
                        <a16:creationId xmlns:a16="http://schemas.microsoft.com/office/drawing/2014/main" id="{65ECCB73-D97D-4E6F-80E9-806D837AD3D3}"/>
                      </a:ext>
                    </a:extLst>
                  </p:cNvPr>
                  <p:cNvPicPr/>
                  <p:nvPr/>
                </p:nvPicPr>
                <p:blipFill>
                  <a:blip r:embed="rId18"/>
                  <a:stretch>
                    <a:fillRect/>
                  </a:stretch>
                </p:blipFill>
                <p:spPr>
                  <a:xfrm>
                    <a:off x="1843280" y="5627760"/>
                    <a:ext cx="12848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0" name="Ink 119">
                    <a:extLst>
                      <a:ext uri="{FF2B5EF4-FFF2-40B4-BE49-F238E27FC236}">
                        <a16:creationId xmlns:a16="http://schemas.microsoft.com/office/drawing/2014/main" id="{03304282-2A0B-4DCE-816C-A3CEB9D44F04}"/>
                      </a:ext>
                    </a:extLst>
                  </p14:cNvPr>
                  <p14:cNvContentPartPr/>
                  <p14:nvPr/>
                </p14:nvContentPartPr>
                <p14:xfrm>
                  <a:off x="1028600" y="6062280"/>
                  <a:ext cx="493920" cy="109800"/>
                </p14:xfrm>
              </p:contentPart>
            </mc:Choice>
            <mc:Fallback xmlns="">
              <p:pic>
                <p:nvPicPr>
                  <p:cNvPr id="70" name="Ink 69">
                    <a:extLst>
                      <a:ext uri="{FF2B5EF4-FFF2-40B4-BE49-F238E27FC236}">
                        <a16:creationId xmlns:a16="http://schemas.microsoft.com/office/drawing/2014/main" id="{CC8D58E0-E845-442E-8205-52B9296010A4}"/>
                      </a:ext>
                    </a:extLst>
                  </p:cNvPr>
                  <p:cNvPicPr/>
                  <p:nvPr/>
                </p:nvPicPr>
                <p:blipFill>
                  <a:blip r:embed="rId20"/>
                  <a:stretch>
                    <a:fillRect/>
                  </a:stretch>
                </p:blipFill>
                <p:spPr>
                  <a:xfrm>
                    <a:off x="992600" y="6026280"/>
                    <a:ext cx="5655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1" name="Ink 120">
                    <a:extLst>
                      <a:ext uri="{FF2B5EF4-FFF2-40B4-BE49-F238E27FC236}">
                        <a16:creationId xmlns:a16="http://schemas.microsoft.com/office/drawing/2014/main" id="{D8CE15C1-5F4E-487C-AC13-0F6A18362A50}"/>
                      </a:ext>
                    </a:extLst>
                  </p14:cNvPr>
                  <p14:cNvContentPartPr/>
                  <p14:nvPr/>
                </p14:nvContentPartPr>
                <p14:xfrm>
                  <a:off x="1357640" y="5955720"/>
                  <a:ext cx="50040" cy="267840"/>
                </p14:xfrm>
              </p:contentPart>
            </mc:Choice>
            <mc:Fallback xmlns="">
              <p:pic>
                <p:nvPicPr>
                  <p:cNvPr id="71" name="Ink 70">
                    <a:extLst>
                      <a:ext uri="{FF2B5EF4-FFF2-40B4-BE49-F238E27FC236}">
                        <a16:creationId xmlns:a16="http://schemas.microsoft.com/office/drawing/2014/main" id="{9240E6A4-20EA-43DE-B336-98B82D8756A3}"/>
                      </a:ext>
                    </a:extLst>
                  </p:cNvPr>
                  <p:cNvPicPr/>
                  <p:nvPr/>
                </p:nvPicPr>
                <p:blipFill>
                  <a:blip r:embed="rId22"/>
                  <a:stretch>
                    <a:fillRect/>
                  </a:stretch>
                </p:blipFill>
                <p:spPr>
                  <a:xfrm>
                    <a:off x="1322000" y="5920080"/>
                    <a:ext cx="12168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2" name="Ink 121">
                    <a:extLst>
                      <a:ext uri="{FF2B5EF4-FFF2-40B4-BE49-F238E27FC236}">
                        <a16:creationId xmlns:a16="http://schemas.microsoft.com/office/drawing/2014/main" id="{BBDDF389-D435-468D-A56F-0D8B92856F9D}"/>
                      </a:ext>
                    </a:extLst>
                  </p14:cNvPr>
                  <p14:cNvContentPartPr/>
                  <p14:nvPr/>
                </p14:nvContentPartPr>
                <p14:xfrm>
                  <a:off x="2412440" y="6095400"/>
                  <a:ext cx="342000" cy="360"/>
                </p14:xfrm>
              </p:contentPart>
            </mc:Choice>
            <mc:Fallback xmlns="">
              <p:pic>
                <p:nvPicPr>
                  <p:cNvPr id="72" name="Ink 71">
                    <a:extLst>
                      <a:ext uri="{FF2B5EF4-FFF2-40B4-BE49-F238E27FC236}">
                        <a16:creationId xmlns:a16="http://schemas.microsoft.com/office/drawing/2014/main" id="{B7118EE6-B7FB-46BB-8257-D8FDC4C7A837}"/>
                      </a:ext>
                    </a:extLst>
                  </p:cNvPr>
                  <p:cNvPicPr/>
                  <p:nvPr/>
                </p:nvPicPr>
                <p:blipFill>
                  <a:blip r:embed="rId24"/>
                  <a:stretch>
                    <a:fillRect/>
                  </a:stretch>
                </p:blipFill>
                <p:spPr>
                  <a:xfrm>
                    <a:off x="2376440" y="6059760"/>
                    <a:ext cx="4136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3" name="Ink 122">
                    <a:extLst>
                      <a:ext uri="{FF2B5EF4-FFF2-40B4-BE49-F238E27FC236}">
                        <a16:creationId xmlns:a16="http://schemas.microsoft.com/office/drawing/2014/main" id="{E413C4C5-3D8D-4A27-A07E-55925DD6AD8C}"/>
                      </a:ext>
                    </a:extLst>
                  </p14:cNvPr>
                  <p14:cNvContentPartPr/>
                  <p14:nvPr/>
                </p14:nvContentPartPr>
                <p14:xfrm>
                  <a:off x="2572640" y="6019080"/>
                  <a:ext cx="5400" cy="260640"/>
                </p14:xfrm>
              </p:contentPart>
            </mc:Choice>
            <mc:Fallback xmlns="">
              <p:pic>
                <p:nvPicPr>
                  <p:cNvPr id="73" name="Ink 72">
                    <a:extLst>
                      <a:ext uri="{FF2B5EF4-FFF2-40B4-BE49-F238E27FC236}">
                        <a16:creationId xmlns:a16="http://schemas.microsoft.com/office/drawing/2014/main" id="{BF754D21-BE2B-4BD1-BB8D-D888A8BA61CC}"/>
                      </a:ext>
                    </a:extLst>
                  </p:cNvPr>
                  <p:cNvPicPr/>
                  <p:nvPr/>
                </p:nvPicPr>
                <p:blipFill>
                  <a:blip r:embed="rId26"/>
                  <a:stretch>
                    <a:fillRect/>
                  </a:stretch>
                </p:blipFill>
                <p:spPr>
                  <a:xfrm>
                    <a:off x="2536640" y="5983440"/>
                    <a:ext cx="77040" cy="332280"/>
                  </a:xfrm>
                  <a:prstGeom prst="rect">
                    <a:avLst/>
                  </a:prstGeom>
                </p:spPr>
              </p:pic>
            </mc:Fallback>
          </mc:AlternateContent>
        </p:grpSp>
        <p:grpSp>
          <p:nvGrpSpPr>
            <p:cNvPr id="87" name="Group 86">
              <a:extLst>
                <a:ext uri="{FF2B5EF4-FFF2-40B4-BE49-F238E27FC236}">
                  <a16:creationId xmlns:a16="http://schemas.microsoft.com/office/drawing/2014/main" id="{658A0C18-F81C-48E5-BC86-47BD206D1102}"/>
                </a:ext>
              </a:extLst>
            </p:cNvPr>
            <p:cNvGrpSpPr/>
            <p:nvPr/>
          </p:nvGrpSpPr>
          <p:grpSpPr>
            <a:xfrm>
              <a:off x="810800" y="3682680"/>
              <a:ext cx="3253320" cy="2096280"/>
              <a:chOff x="810800" y="3682680"/>
              <a:chExt cx="3253320" cy="2096280"/>
            </a:xfrm>
          </p:grpSpPr>
          <mc:AlternateContent xmlns:mc="http://schemas.openxmlformats.org/markup-compatibility/2006" xmlns:p14="http://schemas.microsoft.com/office/powerpoint/2010/main">
            <mc:Choice Requires="p14">
              <p:contentPart p14:bwMode="auto" r:id="rId27">
                <p14:nvContentPartPr>
                  <p14:cNvPr id="106" name="Ink 105">
                    <a:extLst>
                      <a:ext uri="{FF2B5EF4-FFF2-40B4-BE49-F238E27FC236}">
                        <a16:creationId xmlns:a16="http://schemas.microsoft.com/office/drawing/2014/main" id="{53543473-AC0F-4604-8DD7-1472EC66F881}"/>
                      </a:ext>
                    </a:extLst>
                  </p14:cNvPr>
                  <p14:cNvContentPartPr/>
                  <p14:nvPr/>
                </p14:nvContentPartPr>
                <p14:xfrm>
                  <a:off x="810800" y="4533720"/>
                  <a:ext cx="500040" cy="1245240"/>
                </p14:xfrm>
              </p:contentPart>
            </mc:Choice>
            <mc:Fallback xmlns="">
              <p:pic>
                <p:nvPicPr>
                  <p:cNvPr id="75" name="Ink 74">
                    <a:extLst>
                      <a:ext uri="{FF2B5EF4-FFF2-40B4-BE49-F238E27FC236}">
                        <a16:creationId xmlns:a16="http://schemas.microsoft.com/office/drawing/2014/main" id="{A894F93F-FEC3-4EDB-AB33-42688E6D20CD}"/>
                      </a:ext>
                    </a:extLst>
                  </p:cNvPr>
                  <p:cNvPicPr/>
                  <p:nvPr/>
                </p:nvPicPr>
                <p:blipFill>
                  <a:blip r:embed="rId28"/>
                  <a:stretch>
                    <a:fillRect/>
                  </a:stretch>
                </p:blipFill>
                <p:spPr>
                  <a:xfrm>
                    <a:off x="774800" y="4497720"/>
                    <a:ext cx="571680" cy="1316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7" name="Ink 106">
                    <a:extLst>
                      <a:ext uri="{FF2B5EF4-FFF2-40B4-BE49-F238E27FC236}">
                        <a16:creationId xmlns:a16="http://schemas.microsoft.com/office/drawing/2014/main" id="{268E02CD-0614-44BD-8826-BC17C451F66A}"/>
                      </a:ext>
                    </a:extLst>
                  </p14:cNvPr>
                  <p14:cNvContentPartPr/>
                  <p14:nvPr/>
                </p14:nvContentPartPr>
                <p14:xfrm>
                  <a:off x="2233880" y="5219160"/>
                  <a:ext cx="345240" cy="408600"/>
                </p14:xfrm>
              </p:contentPart>
            </mc:Choice>
            <mc:Fallback xmlns="">
              <p:pic>
                <p:nvPicPr>
                  <p:cNvPr id="76" name="Ink 75">
                    <a:extLst>
                      <a:ext uri="{FF2B5EF4-FFF2-40B4-BE49-F238E27FC236}">
                        <a16:creationId xmlns:a16="http://schemas.microsoft.com/office/drawing/2014/main" id="{0D3EB1F3-9F13-49F9-9D12-4904FB26BCE4}"/>
                      </a:ext>
                    </a:extLst>
                  </p:cNvPr>
                  <p:cNvPicPr/>
                  <p:nvPr/>
                </p:nvPicPr>
                <p:blipFill>
                  <a:blip r:embed="rId30"/>
                  <a:stretch>
                    <a:fillRect/>
                  </a:stretch>
                </p:blipFill>
                <p:spPr>
                  <a:xfrm>
                    <a:off x="2197880" y="5183160"/>
                    <a:ext cx="41688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8" name="Ink 107">
                    <a:extLst>
                      <a:ext uri="{FF2B5EF4-FFF2-40B4-BE49-F238E27FC236}">
                        <a16:creationId xmlns:a16="http://schemas.microsoft.com/office/drawing/2014/main" id="{4DCAA4F2-968B-41A1-8D3E-AD5E0F39F094}"/>
                      </a:ext>
                    </a:extLst>
                  </p14:cNvPr>
                  <p14:cNvContentPartPr/>
                  <p14:nvPr/>
                </p14:nvContentPartPr>
                <p14:xfrm>
                  <a:off x="3466160" y="4761960"/>
                  <a:ext cx="597960" cy="916920"/>
                </p14:xfrm>
              </p:contentPart>
            </mc:Choice>
            <mc:Fallback xmlns="">
              <p:pic>
                <p:nvPicPr>
                  <p:cNvPr id="77" name="Ink 76">
                    <a:extLst>
                      <a:ext uri="{FF2B5EF4-FFF2-40B4-BE49-F238E27FC236}">
                        <a16:creationId xmlns:a16="http://schemas.microsoft.com/office/drawing/2014/main" id="{9C26D0FC-797E-470A-9CBE-563654FC150D}"/>
                      </a:ext>
                    </a:extLst>
                  </p:cNvPr>
                  <p:cNvPicPr/>
                  <p:nvPr/>
                </p:nvPicPr>
                <p:blipFill>
                  <a:blip r:embed="rId32"/>
                  <a:stretch>
                    <a:fillRect/>
                  </a:stretch>
                </p:blipFill>
                <p:spPr>
                  <a:xfrm>
                    <a:off x="3430520" y="4726320"/>
                    <a:ext cx="669600" cy="988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9" name="Ink 108">
                    <a:extLst>
                      <a:ext uri="{FF2B5EF4-FFF2-40B4-BE49-F238E27FC236}">
                        <a16:creationId xmlns:a16="http://schemas.microsoft.com/office/drawing/2014/main" id="{51552B97-7730-407E-A7F3-432620EF0A60}"/>
                      </a:ext>
                    </a:extLst>
                  </p14:cNvPr>
                  <p14:cNvContentPartPr/>
                  <p14:nvPr/>
                </p14:nvContentPartPr>
                <p14:xfrm>
                  <a:off x="1014560" y="4023240"/>
                  <a:ext cx="1514880" cy="1187280"/>
                </p14:xfrm>
              </p:contentPart>
            </mc:Choice>
            <mc:Fallback xmlns="">
              <p:pic>
                <p:nvPicPr>
                  <p:cNvPr id="78" name="Ink 77">
                    <a:extLst>
                      <a:ext uri="{FF2B5EF4-FFF2-40B4-BE49-F238E27FC236}">
                        <a16:creationId xmlns:a16="http://schemas.microsoft.com/office/drawing/2014/main" id="{587412EF-7B33-484B-8735-CED7B725CC4B}"/>
                      </a:ext>
                    </a:extLst>
                  </p:cNvPr>
                  <p:cNvPicPr/>
                  <p:nvPr/>
                </p:nvPicPr>
                <p:blipFill>
                  <a:blip r:embed="rId34"/>
                  <a:stretch>
                    <a:fillRect/>
                  </a:stretch>
                </p:blipFill>
                <p:spPr>
                  <a:xfrm>
                    <a:off x="978560" y="3987240"/>
                    <a:ext cx="1586520" cy="125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10" name="Ink 109">
                    <a:extLst>
                      <a:ext uri="{FF2B5EF4-FFF2-40B4-BE49-F238E27FC236}">
                        <a16:creationId xmlns:a16="http://schemas.microsoft.com/office/drawing/2014/main" id="{2FC7B66D-EFE1-4B62-A774-594288154ABA}"/>
                      </a:ext>
                    </a:extLst>
                  </p14:cNvPr>
                  <p14:cNvContentPartPr/>
                  <p14:nvPr/>
                </p14:nvContentPartPr>
                <p14:xfrm>
                  <a:off x="2437640" y="4341840"/>
                  <a:ext cx="1398240" cy="903240"/>
                </p14:xfrm>
              </p:contentPart>
            </mc:Choice>
            <mc:Fallback xmlns="">
              <p:pic>
                <p:nvPicPr>
                  <p:cNvPr id="79" name="Ink 78">
                    <a:extLst>
                      <a:ext uri="{FF2B5EF4-FFF2-40B4-BE49-F238E27FC236}">
                        <a16:creationId xmlns:a16="http://schemas.microsoft.com/office/drawing/2014/main" id="{C3F02732-320E-4E19-83F6-ADFDAAEB5502}"/>
                      </a:ext>
                    </a:extLst>
                  </p:cNvPr>
                  <p:cNvPicPr/>
                  <p:nvPr/>
                </p:nvPicPr>
                <p:blipFill>
                  <a:blip r:embed="rId36"/>
                  <a:stretch>
                    <a:fillRect/>
                  </a:stretch>
                </p:blipFill>
                <p:spPr>
                  <a:xfrm>
                    <a:off x="2402000" y="4305840"/>
                    <a:ext cx="1469880" cy="974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1" name="Ink 110">
                    <a:extLst>
                      <a:ext uri="{FF2B5EF4-FFF2-40B4-BE49-F238E27FC236}">
                        <a16:creationId xmlns:a16="http://schemas.microsoft.com/office/drawing/2014/main" id="{AB9965D1-8E64-4A48-BB8C-9552A16E9FE1}"/>
                      </a:ext>
                    </a:extLst>
                  </p14:cNvPr>
                  <p14:cNvContentPartPr/>
                  <p14:nvPr/>
                </p14:nvContentPartPr>
                <p14:xfrm>
                  <a:off x="1561760" y="3834240"/>
                  <a:ext cx="240120" cy="26280"/>
                </p14:xfrm>
              </p:contentPart>
            </mc:Choice>
            <mc:Fallback xmlns="">
              <p:pic>
                <p:nvPicPr>
                  <p:cNvPr id="80" name="Ink 79">
                    <a:extLst>
                      <a:ext uri="{FF2B5EF4-FFF2-40B4-BE49-F238E27FC236}">
                        <a16:creationId xmlns:a16="http://schemas.microsoft.com/office/drawing/2014/main" id="{7F73D37C-3FBD-4E3C-A397-17725B52C2E2}"/>
                      </a:ext>
                    </a:extLst>
                  </p:cNvPr>
                  <p:cNvPicPr/>
                  <p:nvPr/>
                </p:nvPicPr>
                <p:blipFill>
                  <a:blip r:embed="rId38"/>
                  <a:stretch>
                    <a:fillRect/>
                  </a:stretch>
                </p:blipFill>
                <p:spPr>
                  <a:xfrm>
                    <a:off x="1526120" y="3798240"/>
                    <a:ext cx="3117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12" name="Ink 111">
                    <a:extLst>
                      <a:ext uri="{FF2B5EF4-FFF2-40B4-BE49-F238E27FC236}">
                        <a16:creationId xmlns:a16="http://schemas.microsoft.com/office/drawing/2014/main" id="{84AA7136-6EC6-42EF-BDC6-F0DCB6A95586}"/>
                      </a:ext>
                    </a:extLst>
                  </p14:cNvPr>
                  <p14:cNvContentPartPr/>
                  <p14:nvPr/>
                </p14:nvContentPartPr>
                <p14:xfrm>
                  <a:off x="1688120" y="3682680"/>
                  <a:ext cx="14400" cy="227160"/>
                </p14:xfrm>
              </p:contentPart>
            </mc:Choice>
            <mc:Fallback xmlns="">
              <p:pic>
                <p:nvPicPr>
                  <p:cNvPr id="81" name="Ink 80">
                    <a:extLst>
                      <a:ext uri="{FF2B5EF4-FFF2-40B4-BE49-F238E27FC236}">
                        <a16:creationId xmlns:a16="http://schemas.microsoft.com/office/drawing/2014/main" id="{61A1D5B7-8B44-4306-ACFC-097CCE52886C}"/>
                      </a:ext>
                    </a:extLst>
                  </p:cNvPr>
                  <p:cNvPicPr/>
                  <p:nvPr/>
                </p:nvPicPr>
                <p:blipFill>
                  <a:blip r:embed="rId40"/>
                  <a:stretch>
                    <a:fillRect/>
                  </a:stretch>
                </p:blipFill>
                <p:spPr>
                  <a:xfrm>
                    <a:off x="1652120" y="3646680"/>
                    <a:ext cx="860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3" name="Ink 112">
                    <a:extLst>
                      <a:ext uri="{FF2B5EF4-FFF2-40B4-BE49-F238E27FC236}">
                        <a16:creationId xmlns:a16="http://schemas.microsoft.com/office/drawing/2014/main" id="{147B6C08-1338-4C2E-A7A7-7DF7DEBB18F9}"/>
                      </a:ext>
                    </a:extLst>
                  </p14:cNvPr>
                  <p14:cNvContentPartPr/>
                  <p14:nvPr/>
                </p14:nvContentPartPr>
                <p14:xfrm>
                  <a:off x="3187160" y="4139520"/>
                  <a:ext cx="342000" cy="360"/>
                </p14:xfrm>
              </p:contentPart>
            </mc:Choice>
            <mc:Fallback xmlns="">
              <p:pic>
                <p:nvPicPr>
                  <p:cNvPr id="82" name="Ink 81">
                    <a:extLst>
                      <a:ext uri="{FF2B5EF4-FFF2-40B4-BE49-F238E27FC236}">
                        <a16:creationId xmlns:a16="http://schemas.microsoft.com/office/drawing/2014/main" id="{2CC121E8-A4DD-4FD7-948E-F72E3C2F8C69}"/>
                      </a:ext>
                    </a:extLst>
                  </p:cNvPr>
                  <p:cNvPicPr/>
                  <p:nvPr/>
                </p:nvPicPr>
                <p:blipFill>
                  <a:blip r:embed="rId42"/>
                  <a:stretch>
                    <a:fillRect/>
                  </a:stretch>
                </p:blipFill>
                <p:spPr>
                  <a:xfrm>
                    <a:off x="3151160" y="4103880"/>
                    <a:ext cx="4136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14" name="Ink 113">
                    <a:extLst>
                      <a:ext uri="{FF2B5EF4-FFF2-40B4-BE49-F238E27FC236}">
                        <a16:creationId xmlns:a16="http://schemas.microsoft.com/office/drawing/2014/main" id="{7CBC2D76-25FB-437A-BB21-D539C9270A66}"/>
                      </a:ext>
                    </a:extLst>
                  </p14:cNvPr>
                  <p14:cNvContentPartPr/>
                  <p14:nvPr/>
                </p14:nvContentPartPr>
                <p14:xfrm>
                  <a:off x="3314240" y="3936480"/>
                  <a:ext cx="360" cy="303840"/>
                </p14:xfrm>
              </p:contentPart>
            </mc:Choice>
            <mc:Fallback xmlns="">
              <p:pic>
                <p:nvPicPr>
                  <p:cNvPr id="83" name="Ink 82">
                    <a:extLst>
                      <a:ext uri="{FF2B5EF4-FFF2-40B4-BE49-F238E27FC236}">
                        <a16:creationId xmlns:a16="http://schemas.microsoft.com/office/drawing/2014/main" id="{292C0451-A274-4C81-992E-52FD5C136532}"/>
                      </a:ext>
                    </a:extLst>
                  </p:cNvPr>
                  <p:cNvPicPr/>
                  <p:nvPr/>
                </p:nvPicPr>
                <p:blipFill>
                  <a:blip r:embed="rId44"/>
                  <a:stretch>
                    <a:fillRect/>
                  </a:stretch>
                </p:blipFill>
                <p:spPr>
                  <a:xfrm>
                    <a:off x="3278600" y="3900840"/>
                    <a:ext cx="72000" cy="375480"/>
                  </a:xfrm>
                  <a:prstGeom prst="rect">
                    <a:avLst/>
                  </a:prstGeom>
                </p:spPr>
              </p:pic>
            </mc:Fallback>
          </mc:AlternateContent>
        </p:grpSp>
        <p:grpSp>
          <p:nvGrpSpPr>
            <p:cNvPr id="88" name="Group 87">
              <a:extLst>
                <a:ext uri="{FF2B5EF4-FFF2-40B4-BE49-F238E27FC236}">
                  <a16:creationId xmlns:a16="http://schemas.microsoft.com/office/drawing/2014/main" id="{A3EB63A8-746F-464E-BF1B-8E139A477748}"/>
                </a:ext>
              </a:extLst>
            </p:cNvPr>
            <p:cNvGrpSpPr/>
            <p:nvPr/>
          </p:nvGrpSpPr>
          <p:grpSpPr>
            <a:xfrm>
              <a:off x="4200920" y="4353720"/>
              <a:ext cx="563400" cy="435960"/>
              <a:chOff x="4200920" y="4353720"/>
              <a:chExt cx="563400" cy="435960"/>
            </a:xfrm>
          </p:grpSpPr>
          <mc:AlternateContent xmlns:mc="http://schemas.openxmlformats.org/markup-compatibility/2006" xmlns:p14="http://schemas.microsoft.com/office/powerpoint/2010/main">
            <mc:Choice Requires="p14">
              <p:contentPart p14:bwMode="auto" r:id="rId45">
                <p14:nvContentPartPr>
                  <p14:cNvPr id="103" name="Ink 102">
                    <a:extLst>
                      <a:ext uri="{FF2B5EF4-FFF2-40B4-BE49-F238E27FC236}">
                        <a16:creationId xmlns:a16="http://schemas.microsoft.com/office/drawing/2014/main" id="{AAB77E37-1616-4BC9-9864-1055B200A568}"/>
                      </a:ext>
                    </a:extLst>
                  </p14:cNvPr>
                  <p14:cNvContentPartPr/>
                  <p14:nvPr/>
                </p14:nvContentPartPr>
                <p14:xfrm>
                  <a:off x="4342760" y="4571520"/>
                  <a:ext cx="260640" cy="43920"/>
                </p14:xfrm>
              </p:contentPart>
            </mc:Choice>
            <mc:Fallback xmlns="">
              <p:pic>
                <p:nvPicPr>
                  <p:cNvPr id="91" name="Ink 90">
                    <a:extLst>
                      <a:ext uri="{FF2B5EF4-FFF2-40B4-BE49-F238E27FC236}">
                        <a16:creationId xmlns:a16="http://schemas.microsoft.com/office/drawing/2014/main" id="{ECF46A2E-2F8F-4980-A3E2-C11269302750}"/>
                      </a:ext>
                    </a:extLst>
                  </p:cNvPr>
                  <p:cNvPicPr/>
                  <p:nvPr/>
                </p:nvPicPr>
                <p:blipFill>
                  <a:blip r:embed="rId46"/>
                  <a:stretch>
                    <a:fillRect/>
                  </a:stretch>
                </p:blipFill>
                <p:spPr>
                  <a:xfrm>
                    <a:off x="4307120" y="4535880"/>
                    <a:ext cx="3322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4" name="Ink 103">
                    <a:extLst>
                      <a:ext uri="{FF2B5EF4-FFF2-40B4-BE49-F238E27FC236}">
                        <a16:creationId xmlns:a16="http://schemas.microsoft.com/office/drawing/2014/main" id="{B8B9F22F-C5EA-44A5-8AE9-FE054089DFA1}"/>
                      </a:ext>
                    </a:extLst>
                  </p14:cNvPr>
                  <p14:cNvContentPartPr/>
                  <p14:nvPr/>
                </p14:nvContentPartPr>
                <p14:xfrm>
                  <a:off x="4469840" y="4419240"/>
                  <a:ext cx="14040" cy="316080"/>
                </p14:xfrm>
              </p:contentPart>
            </mc:Choice>
            <mc:Fallback xmlns="">
              <p:pic>
                <p:nvPicPr>
                  <p:cNvPr id="92" name="Ink 91">
                    <a:extLst>
                      <a:ext uri="{FF2B5EF4-FFF2-40B4-BE49-F238E27FC236}">
                        <a16:creationId xmlns:a16="http://schemas.microsoft.com/office/drawing/2014/main" id="{ACA90906-65EF-4F75-AD67-997BF4795C37}"/>
                      </a:ext>
                    </a:extLst>
                  </p:cNvPr>
                  <p:cNvPicPr/>
                  <p:nvPr/>
                </p:nvPicPr>
                <p:blipFill>
                  <a:blip r:embed="rId48"/>
                  <a:stretch>
                    <a:fillRect/>
                  </a:stretch>
                </p:blipFill>
                <p:spPr>
                  <a:xfrm>
                    <a:off x="4433840" y="4383600"/>
                    <a:ext cx="85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5" name="Ink 104">
                    <a:extLst>
                      <a:ext uri="{FF2B5EF4-FFF2-40B4-BE49-F238E27FC236}">
                        <a16:creationId xmlns:a16="http://schemas.microsoft.com/office/drawing/2014/main" id="{8AF3EEDB-F996-4956-85B3-C53A30F4FB71}"/>
                      </a:ext>
                    </a:extLst>
                  </p14:cNvPr>
                  <p14:cNvContentPartPr/>
                  <p14:nvPr/>
                </p14:nvContentPartPr>
                <p14:xfrm>
                  <a:off x="4200920" y="4353720"/>
                  <a:ext cx="563400" cy="435960"/>
                </p14:xfrm>
              </p:contentPart>
            </mc:Choice>
            <mc:Fallback xmlns="">
              <p:pic>
                <p:nvPicPr>
                  <p:cNvPr id="93" name="Ink 92">
                    <a:extLst>
                      <a:ext uri="{FF2B5EF4-FFF2-40B4-BE49-F238E27FC236}">
                        <a16:creationId xmlns:a16="http://schemas.microsoft.com/office/drawing/2014/main" id="{D68571F6-4E10-4567-B11C-AA24B226BC65}"/>
                      </a:ext>
                    </a:extLst>
                  </p:cNvPr>
                  <p:cNvPicPr/>
                  <p:nvPr/>
                </p:nvPicPr>
                <p:blipFill>
                  <a:blip r:embed="rId50"/>
                  <a:stretch>
                    <a:fillRect/>
                  </a:stretch>
                </p:blipFill>
                <p:spPr>
                  <a:xfrm>
                    <a:off x="4164920" y="4318080"/>
                    <a:ext cx="635040" cy="507600"/>
                  </a:xfrm>
                  <a:prstGeom prst="rect">
                    <a:avLst/>
                  </a:prstGeom>
                </p:spPr>
              </p:pic>
            </mc:Fallback>
          </mc:AlternateContent>
        </p:grpSp>
        <p:grpSp>
          <p:nvGrpSpPr>
            <p:cNvPr id="89" name="Group 88">
              <a:extLst>
                <a:ext uri="{FF2B5EF4-FFF2-40B4-BE49-F238E27FC236}">
                  <a16:creationId xmlns:a16="http://schemas.microsoft.com/office/drawing/2014/main" id="{710B73E1-0384-4D83-848D-4BEED178D657}"/>
                </a:ext>
              </a:extLst>
            </p:cNvPr>
            <p:cNvGrpSpPr/>
            <p:nvPr/>
          </p:nvGrpSpPr>
          <p:grpSpPr>
            <a:xfrm>
              <a:off x="5217920" y="4343280"/>
              <a:ext cx="574920" cy="510120"/>
              <a:chOff x="5217920" y="4343280"/>
              <a:chExt cx="574920" cy="510120"/>
            </a:xfrm>
          </p:grpSpPr>
          <mc:AlternateContent xmlns:mc="http://schemas.openxmlformats.org/markup-compatibility/2006" xmlns:p14="http://schemas.microsoft.com/office/powerpoint/2010/main">
            <mc:Choice Requires="p14">
              <p:contentPart p14:bwMode="auto" r:id="rId51">
                <p14:nvContentPartPr>
                  <p14:cNvPr id="100" name="Ink 99">
                    <a:extLst>
                      <a:ext uri="{FF2B5EF4-FFF2-40B4-BE49-F238E27FC236}">
                        <a16:creationId xmlns:a16="http://schemas.microsoft.com/office/drawing/2014/main" id="{B11240B8-6F98-428F-8DDC-2BE88C23A3C1}"/>
                      </a:ext>
                    </a:extLst>
                  </p14:cNvPr>
                  <p14:cNvContentPartPr/>
                  <p14:nvPr/>
                </p14:nvContentPartPr>
                <p14:xfrm>
                  <a:off x="5371640" y="4597080"/>
                  <a:ext cx="265320" cy="77400"/>
                </p14:xfrm>
              </p:contentPart>
            </mc:Choice>
            <mc:Fallback xmlns="">
              <p:pic>
                <p:nvPicPr>
                  <p:cNvPr id="95" name="Ink 94">
                    <a:extLst>
                      <a:ext uri="{FF2B5EF4-FFF2-40B4-BE49-F238E27FC236}">
                        <a16:creationId xmlns:a16="http://schemas.microsoft.com/office/drawing/2014/main" id="{651B4495-AFB8-4B9D-BC8F-045DE945DE99}"/>
                      </a:ext>
                    </a:extLst>
                  </p:cNvPr>
                  <p:cNvPicPr/>
                  <p:nvPr/>
                </p:nvPicPr>
                <p:blipFill>
                  <a:blip r:embed="rId52"/>
                  <a:stretch>
                    <a:fillRect/>
                  </a:stretch>
                </p:blipFill>
                <p:spPr>
                  <a:xfrm>
                    <a:off x="5335640" y="4561080"/>
                    <a:ext cx="3369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1" name="Ink 100">
                    <a:extLst>
                      <a:ext uri="{FF2B5EF4-FFF2-40B4-BE49-F238E27FC236}">
                        <a16:creationId xmlns:a16="http://schemas.microsoft.com/office/drawing/2014/main" id="{A5759508-945A-4EB4-B1FB-C075EACAD40C}"/>
                      </a:ext>
                    </a:extLst>
                  </p14:cNvPr>
                  <p14:cNvContentPartPr/>
                  <p14:nvPr/>
                </p14:nvContentPartPr>
                <p14:xfrm>
                  <a:off x="5485760" y="4545960"/>
                  <a:ext cx="26640" cy="227520"/>
                </p14:xfrm>
              </p:contentPart>
            </mc:Choice>
            <mc:Fallback xmlns="">
              <p:pic>
                <p:nvPicPr>
                  <p:cNvPr id="96" name="Ink 95">
                    <a:extLst>
                      <a:ext uri="{FF2B5EF4-FFF2-40B4-BE49-F238E27FC236}">
                        <a16:creationId xmlns:a16="http://schemas.microsoft.com/office/drawing/2014/main" id="{2EBEF5B3-CA46-4DA0-90B3-9AC7115E376A}"/>
                      </a:ext>
                    </a:extLst>
                  </p:cNvPr>
                  <p:cNvPicPr/>
                  <p:nvPr/>
                </p:nvPicPr>
                <p:blipFill>
                  <a:blip r:embed="rId54"/>
                  <a:stretch>
                    <a:fillRect/>
                  </a:stretch>
                </p:blipFill>
                <p:spPr>
                  <a:xfrm>
                    <a:off x="5449760" y="4510320"/>
                    <a:ext cx="982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2" name="Ink 101">
                    <a:extLst>
                      <a:ext uri="{FF2B5EF4-FFF2-40B4-BE49-F238E27FC236}">
                        <a16:creationId xmlns:a16="http://schemas.microsoft.com/office/drawing/2014/main" id="{F2FCA8FE-A241-4501-AC09-E4E95F1A96B6}"/>
                      </a:ext>
                    </a:extLst>
                  </p14:cNvPr>
                  <p14:cNvContentPartPr/>
                  <p14:nvPr/>
                </p14:nvContentPartPr>
                <p14:xfrm>
                  <a:off x="5217920" y="4343280"/>
                  <a:ext cx="574920" cy="510120"/>
                </p14:xfrm>
              </p:contentPart>
            </mc:Choice>
            <mc:Fallback xmlns="">
              <p:pic>
                <p:nvPicPr>
                  <p:cNvPr id="97" name="Ink 96">
                    <a:extLst>
                      <a:ext uri="{FF2B5EF4-FFF2-40B4-BE49-F238E27FC236}">
                        <a16:creationId xmlns:a16="http://schemas.microsoft.com/office/drawing/2014/main" id="{C9181B2F-A74F-4022-BFBE-3087C2BC6A81}"/>
                      </a:ext>
                    </a:extLst>
                  </p:cNvPr>
                  <p:cNvPicPr/>
                  <p:nvPr/>
                </p:nvPicPr>
                <p:blipFill>
                  <a:blip r:embed="rId56"/>
                  <a:stretch>
                    <a:fillRect/>
                  </a:stretch>
                </p:blipFill>
                <p:spPr>
                  <a:xfrm>
                    <a:off x="5181920" y="4307280"/>
                    <a:ext cx="646560" cy="581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
              <p14:nvContentPartPr>
                <p14:cNvPr id="90" name="Ink 89">
                  <a:extLst>
                    <a:ext uri="{FF2B5EF4-FFF2-40B4-BE49-F238E27FC236}">
                      <a16:creationId xmlns:a16="http://schemas.microsoft.com/office/drawing/2014/main" id="{D2FB153A-AEF2-4A40-BA68-A564127310EC}"/>
                    </a:ext>
                  </a:extLst>
                </p14:cNvPr>
                <p14:cNvContentPartPr/>
                <p14:nvPr/>
              </p14:nvContentPartPr>
              <p14:xfrm>
                <a:off x="4901480" y="4431840"/>
                <a:ext cx="187560" cy="270720"/>
              </p14:xfrm>
            </p:contentPart>
          </mc:Choice>
          <mc:Fallback xmlns="">
            <p:pic>
              <p:nvPicPr>
                <p:cNvPr id="99" name="Ink 98">
                  <a:extLst>
                    <a:ext uri="{FF2B5EF4-FFF2-40B4-BE49-F238E27FC236}">
                      <a16:creationId xmlns:a16="http://schemas.microsoft.com/office/drawing/2014/main" id="{21110E56-C962-403A-A07B-7B89481AAC26}"/>
                    </a:ext>
                  </a:extLst>
                </p:cNvPr>
                <p:cNvPicPr/>
                <p:nvPr/>
              </p:nvPicPr>
              <p:blipFill>
                <a:blip r:embed="rId58"/>
                <a:stretch>
                  <a:fillRect/>
                </a:stretch>
              </p:blipFill>
              <p:spPr>
                <a:xfrm>
                  <a:off x="4865480" y="4395840"/>
                  <a:ext cx="259200" cy="342360"/>
                </a:xfrm>
                <a:prstGeom prst="rect">
                  <a:avLst/>
                </a:prstGeom>
              </p:spPr>
            </p:pic>
          </mc:Fallback>
        </mc:AlternateContent>
      </p:grpSp>
    </p:spTree>
    <p:extLst>
      <p:ext uri="{BB962C8B-B14F-4D97-AF65-F5344CB8AC3E}">
        <p14:creationId xmlns:p14="http://schemas.microsoft.com/office/powerpoint/2010/main" val="77433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p:cTn id="7" dur="2000" fill="hold"/>
                                        <p:tgtEl>
                                          <p:spTgt spid="8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52672F0B-871C-4CE2-A889-F89EE5096561}"/>
              </a:ext>
            </a:extLst>
          </p:cNvPr>
          <p:cNvGraphicFramePr>
            <a:graphicFrameLocks noGrp="1"/>
          </p:cNvGraphicFramePr>
          <p:nvPr>
            <p:extLst>
              <p:ext uri="{D42A27DB-BD31-4B8C-83A1-F6EECF244321}">
                <p14:modId xmlns:p14="http://schemas.microsoft.com/office/powerpoint/2010/main" val="2559271278"/>
              </p:ext>
            </p:extLst>
          </p:nvPr>
        </p:nvGraphicFramePr>
        <p:xfrm>
          <a:off x="4390476" y="197172"/>
          <a:ext cx="7707265" cy="6495715"/>
        </p:xfrm>
        <a:graphic>
          <a:graphicData uri="http://schemas.openxmlformats.org/drawingml/2006/table">
            <a:tbl>
              <a:tblPr firstRow="1" bandRow="1">
                <a:tableStyleId>{073A0DAA-6AF3-43AB-8588-CEC1D06C72B9}</a:tableStyleId>
              </a:tblPr>
              <a:tblGrid>
                <a:gridCol w="527545">
                  <a:extLst>
                    <a:ext uri="{9D8B030D-6E8A-4147-A177-3AD203B41FA5}">
                      <a16:colId xmlns:a16="http://schemas.microsoft.com/office/drawing/2014/main" val="2726617535"/>
                    </a:ext>
                  </a:extLst>
                </a:gridCol>
                <a:gridCol w="5001852">
                  <a:extLst>
                    <a:ext uri="{9D8B030D-6E8A-4147-A177-3AD203B41FA5}">
                      <a16:colId xmlns:a16="http://schemas.microsoft.com/office/drawing/2014/main" val="1871005358"/>
                    </a:ext>
                  </a:extLst>
                </a:gridCol>
                <a:gridCol w="2177868">
                  <a:extLst>
                    <a:ext uri="{9D8B030D-6E8A-4147-A177-3AD203B41FA5}">
                      <a16:colId xmlns:a16="http://schemas.microsoft.com/office/drawing/2014/main" val="3677951668"/>
                    </a:ext>
                  </a:extLst>
                </a:gridCol>
              </a:tblGrid>
              <a:tr h="504178">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Component 2 is the most durable component in vehicle A.</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Superlatives</a:t>
                      </a:r>
                    </a:p>
                    <a:p>
                      <a:r>
                        <a:rPr lang="en-US" sz="2300" dirty="0">
                          <a:solidFill>
                            <a:schemeClr val="bg1">
                              <a:lumMod val="65000"/>
                            </a:schemeClr>
                          </a:solidFill>
                          <a:latin typeface="Optima" panose="02000503060000020004" pitchFamily="2" charset="0"/>
                        </a:rPr>
                        <a:t>e.g. max = A</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lumMod val="65000"/>
                            </a:schemeClr>
                          </a:solidFill>
                          <a:latin typeface="Optima" panose="02000503060000020004" pitchFamily="2" charset="0"/>
                        </a:rPr>
                        <a:t>The total durability of components in vehicle A is higher than that in vehicle B</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lumMod val="65000"/>
                            </a:schemeClr>
                          </a:solidFill>
                          <a:latin typeface="Optima" panose="02000503060000020004" pitchFamily="2" charset="0"/>
                        </a:rPr>
                        <a:t>A-B comparison</a:t>
                      </a:r>
                    </a:p>
                    <a:p>
                      <a:r>
                        <a:rPr lang="en-CA" sz="2300" dirty="0">
                          <a:solidFill>
                            <a:schemeClr val="bg1">
                              <a:lumMod val="65000"/>
                            </a:schemeClr>
                          </a:solidFill>
                          <a:latin typeface="Optima" panose="02000503060000020004" pitchFamily="2" charset="0"/>
                        </a:rPr>
                        <a:t>e.g., A &gt; B</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latin typeface="Optima" panose="02000503060000020004" pitchFamily="2" charset="0"/>
                        </a:rPr>
                        <a:t>Overall component 2s are more durable than components 3s. </a:t>
                      </a:r>
                    </a:p>
                    <a:p>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chemeClr val="tx1"/>
                          </a:solidFill>
                          <a:latin typeface="Optima" panose="02000503060000020004" pitchFamily="2" charset="0"/>
                        </a:rPr>
                        <a:t>1-2-3 </a:t>
                      </a:r>
                      <a:r>
                        <a:rPr lang="en-US" sz="2300" noProof="0" dirty="0">
                          <a:solidFill>
                            <a:schemeClr val="tx1"/>
                          </a:solidFill>
                          <a:latin typeface="Optima" panose="02000503060000020004" pitchFamily="2" charset="0"/>
                        </a:rPr>
                        <a:t>comparison</a:t>
                      </a:r>
                    </a:p>
                    <a:p>
                      <a:r>
                        <a:rPr lang="fr-FR" sz="2300" dirty="0">
                          <a:solidFill>
                            <a:schemeClr val="tx1"/>
                          </a:solidFill>
                          <a:latin typeface="Optima" panose="02000503060000020004" pitchFamily="2" charset="0"/>
                        </a:rPr>
                        <a:t>e.g., 2 &gt; 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In vehicle A, component 3 is more durable than component 1. </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Pair-comparison</a:t>
                      </a:r>
                    </a:p>
                    <a:p>
                      <a:r>
                        <a:rPr lang="en-US" sz="2300" dirty="0">
                          <a:solidFill>
                            <a:schemeClr val="bg1"/>
                          </a:solidFill>
                          <a:latin typeface="Optima" panose="02000503060000020004" pitchFamily="2" charset="0"/>
                        </a:rPr>
                        <a:t>(aligned big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Vehicle A’s component 1 is less durable than vehicle B’s component 1</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Pair-comparison</a:t>
                      </a:r>
                    </a:p>
                    <a:p>
                      <a:r>
                        <a:rPr lang="en-US" sz="2300" dirty="0">
                          <a:solidFill>
                            <a:schemeClr val="bg1"/>
                          </a:solidFill>
                          <a:latin typeface="Optima" panose="02000503060000020004" pitchFamily="2" charset="0"/>
                        </a:rPr>
                        <a:t>(aligned small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grpSp>
        <p:nvGrpSpPr>
          <p:cNvPr id="47" name="Group 46">
            <a:extLst>
              <a:ext uri="{FF2B5EF4-FFF2-40B4-BE49-F238E27FC236}">
                <a16:creationId xmlns:a16="http://schemas.microsoft.com/office/drawing/2014/main" id="{989BDD82-455D-42DC-B6EC-C1ED5878AD39}"/>
              </a:ext>
            </a:extLst>
          </p:cNvPr>
          <p:cNvGrpSpPr/>
          <p:nvPr/>
        </p:nvGrpSpPr>
        <p:grpSpPr>
          <a:xfrm>
            <a:off x="1321947" y="114300"/>
            <a:ext cx="1732621" cy="3000348"/>
            <a:chOff x="828902" y="2781708"/>
            <a:chExt cx="1994509" cy="3838879"/>
          </a:xfrm>
        </p:grpSpPr>
        <p:sp>
          <p:nvSpPr>
            <p:cNvPr id="52" name="Rectangle 51">
              <a:extLst>
                <a:ext uri="{FF2B5EF4-FFF2-40B4-BE49-F238E27FC236}">
                  <a16:creationId xmlns:a16="http://schemas.microsoft.com/office/drawing/2014/main" id="{D7644B41-A6DE-45F6-8A34-2546DF4BC3CD}"/>
                </a:ext>
              </a:extLst>
            </p:cNvPr>
            <p:cNvSpPr/>
            <p:nvPr/>
          </p:nvSpPr>
          <p:spPr>
            <a:xfrm>
              <a:off x="996429" y="3598370"/>
              <a:ext cx="480731" cy="7679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3" name="Rectangle 52">
              <a:extLst>
                <a:ext uri="{FF2B5EF4-FFF2-40B4-BE49-F238E27FC236}">
                  <a16:creationId xmlns:a16="http://schemas.microsoft.com/office/drawing/2014/main" id="{FE993BDE-D672-43B6-96B4-25612515EC25}"/>
                </a:ext>
              </a:extLst>
            </p:cNvPr>
            <p:cNvSpPr/>
            <p:nvPr/>
          </p:nvSpPr>
          <p:spPr>
            <a:xfrm>
              <a:off x="996429" y="4830567"/>
              <a:ext cx="480731" cy="1361520"/>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54" name="Rectangle 53">
              <a:extLst>
                <a:ext uri="{FF2B5EF4-FFF2-40B4-BE49-F238E27FC236}">
                  <a16:creationId xmlns:a16="http://schemas.microsoft.com/office/drawing/2014/main" id="{AF38433A-428C-444E-A81F-6388BBF6D68A}"/>
                </a:ext>
              </a:extLst>
            </p:cNvPr>
            <p:cNvSpPr/>
            <p:nvPr/>
          </p:nvSpPr>
          <p:spPr>
            <a:xfrm>
              <a:off x="1557281" y="2781708"/>
              <a:ext cx="480731" cy="15838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5" name="Rectangle 54">
              <a:extLst>
                <a:ext uri="{FF2B5EF4-FFF2-40B4-BE49-F238E27FC236}">
                  <a16:creationId xmlns:a16="http://schemas.microsoft.com/office/drawing/2014/main" id="{F8C3D3B1-BDF0-497F-8B3A-72B0DC705520}"/>
                </a:ext>
              </a:extLst>
            </p:cNvPr>
            <p:cNvSpPr/>
            <p:nvPr/>
          </p:nvSpPr>
          <p:spPr>
            <a:xfrm>
              <a:off x="1557282" y="5674520"/>
              <a:ext cx="480731" cy="523103"/>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56" name="TextBox 55">
              <a:extLst>
                <a:ext uri="{FF2B5EF4-FFF2-40B4-BE49-F238E27FC236}">
                  <a16:creationId xmlns:a16="http://schemas.microsoft.com/office/drawing/2014/main" id="{BB2B2749-33B3-4C71-BB77-7FADC065BC2B}"/>
                </a:ext>
              </a:extLst>
            </p:cNvPr>
            <p:cNvSpPr txBox="1"/>
            <p:nvPr/>
          </p:nvSpPr>
          <p:spPr>
            <a:xfrm>
              <a:off x="931430" y="6251255"/>
              <a:ext cx="725660" cy="369332"/>
            </a:xfrm>
            <a:prstGeom prst="rect">
              <a:avLst/>
            </a:prstGeom>
            <a:noFill/>
          </p:spPr>
          <p:txBody>
            <a:bodyPr wrap="square" rtlCol="0">
              <a:spAutoFit/>
            </a:bodyPr>
            <a:lstStyle/>
            <a:p>
              <a:r>
                <a:rPr lang="en-CA" b="1" dirty="0">
                  <a:latin typeface="Optima" charset="0"/>
                  <a:ea typeface="Optima" charset="0"/>
                  <a:cs typeface="Optima" charset="0"/>
                </a:rPr>
                <a:t>   1</a:t>
              </a:r>
              <a:endParaRPr b="1" dirty="0">
                <a:latin typeface="Optima" charset="0"/>
                <a:ea typeface="Optima" charset="0"/>
                <a:cs typeface="Optima" charset="0"/>
              </a:endParaRPr>
            </a:p>
          </p:txBody>
        </p:sp>
        <p:sp>
          <p:nvSpPr>
            <p:cNvPr id="57" name="TextBox 56">
              <a:extLst>
                <a:ext uri="{FF2B5EF4-FFF2-40B4-BE49-F238E27FC236}">
                  <a16:creationId xmlns:a16="http://schemas.microsoft.com/office/drawing/2014/main" id="{23EA1703-9986-4DC4-B649-BD3464DB5FC3}"/>
                </a:ext>
              </a:extLst>
            </p:cNvPr>
            <p:cNvSpPr txBox="1"/>
            <p:nvPr/>
          </p:nvSpPr>
          <p:spPr>
            <a:xfrm>
              <a:off x="1558935" y="6251255"/>
              <a:ext cx="601797" cy="369332"/>
            </a:xfrm>
            <a:prstGeom prst="rect">
              <a:avLst/>
            </a:prstGeom>
            <a:noFill/>
          </p:spPr>
          <p:txBody>
            <a:bodyPr wrap="square" rtlCol="0">
              <a:spAutoFit/>
            </a:bodyPr>
            <a:lstStyle/>
            <a:p>
              <a:r>
                <a:rPr lang="en-CA" b="1" dirty="0">
                  <a:latin typeface="Optima" charset="0"/>
                  <a:ea typeface="Optima" charset="0"/>
                  <a:cs typeface="Optima" charset="0"/>
                </a:rPr>
                <a:t>  2</a:t>
              </a:r>
              <a:endParaRPr b="1" dirty="0">
                <a:latin typeface="Optima" charset="0"/>
                <a:ea typeface="Optima" charset="0"/>
                <a:cs typeface="Optima" charset="0"/>
              </a:endParaRPr>
            </a:p>
          </p:txBody>
        </p:sp>
        <p:sp>
          <p:nvSpPr>
            <p:cNvPr id="58" name="TextBox 57">
              <a:extLst>
                <a:ext uri="{FF2B5EF4-FFF2-40B4-BE49-F238E27FC236}">
                  <a16:creationId xmlns:a16="http://schemas.microsoft.com/office/drawing/2014/main" id="{C8BE0952-7CF6-43FF-BB85-820BFE7EC31C}"/>
                </a:ext>
              </a:extLst>
            </p:cNvPr>
            <p:cNvSpPr txBox="1"/>
            <p:nvPr/>
          </p:nvSpPr>
          <p:spPr>
            <a:xfrm>
              <a:off x="2118133" y="6251255"/>
              <a:ext cx="601797" cy="369332"/>
            </a:xfrm>
            <a:prstGeom prst="rect">
              <a:avLst/>
            </a:prstGeom>
            <a:noFill/>
          </p:spPr>
          <p:txBody>
            <a:bodyPr wrap="square" rtlCol="0">
              <a:spAutoFit/>
            </a:bodyPr>
            <a:lstStyle/>
            <a:p>
              <a:r>
                <a:rPr lang="en-CA" b="1" dirty="0">
                  <a:latin typeface="Optima" charset="0"/>
                  <a:ea typeface="Optima" charset="0"/>
                  <a:cs typeface="Optima" charset="0"/>
                </a:rPr>
                <a:t>  3</a:t>
              </a:r>
              <a:endParaRPr b="1" dirty="0">
                <a:latin typeface="Optima" charset="0"/>
                <a:ea typeface="Optima" charset="0"/>
                <a:cs typeface="Optima" charset="0"/>
              </a:endParaRPr>
            </a:p>
          </p:txBody>
        </p:sp>
        <p:sp>
          <p:nvSpPr>
            <p:cNvPr id="59" name="Rectangle 58">
              <a:extLst>
                <a:ext uri="{FF2B5EF4-FFF2-40B4-BE49-F238E27FC236}">
                  <a16:creationId xmlns:a16="http://schemas.microsoft.com/office/drawing/2014/main" id="{1269CB58-88DD-41D7-80A9-F2AFD0EBF83B}"/>
                </a:ext>
              </a:extLst>
            </p:cNvPr>
            <p:cNvSpPr/>
            <p:nvPr/>
          </p:nvSpPr>
          <p:spPr>
            <a:xfrm>
              <a:off x="2118133" y="3419268"/>
              <a:ext cx="480731" cy="9359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0" name="Rectangle 59">
              <a:extLst>
                <a:ext uri="{FF2B5EF4-FFF2-40B4-BE49-F238E27FC236}">
                  <a16:creationId xmlns:a16="http://schemas.microsoft.com/office/drawing/2014/main" id="{5D134F72-991F-45D4-A426-898CF5C76D6E}"/>
                </a:ext>
              </a:extLst>
            </p:cNvPr>
            <p:cNvSpPr/>
            <p:nvPr/>
          </p:nvSpPr>
          <p:spPr>
            <a:xfrm>
              <a:off x="2118137" y="5062131"/>
              <a:ext cx="480731" cy="1129956"/>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61" name="Group 60">
              <a:extLst>
                <a:ext uri="{FF2B5EF4-FFF2-40B4-BE49-F238E27FC236}">
                  <a16:creationId xmlns:a16="http://schemas.microsoft.com/office/drawing/2014/main" id="{7F333710-BF28-4BD5-BD7E-5A2CE6A712A7}"/>
                </a:ext>
              </a:extLst>
            </p:cNvPr>
            <p:cNvGrpSpPr/>
            <p:nvPr/>
          </p:nvGrpSpPr>
          <p:grpSpPr>
            <a:xfrm>
              <a:off x="828902" y="4366338"/>
              <a:ext cx="1994509" cy="1836821"/>
              <a:chOff x="828902" y="4366338"/>
              <a:chExt cx="4382642" cy="1836821"/>
            </a:xfrm>
          </p:grpSpPr>
          <p:cxnSp>
            <p:nvCxnSpPr>
              <p:cNvPr id="62" name="Straight Connector 61">
                <a:extLst>
                  <a:ext uri="{FF2B5EF4-FFF2-40B4-BE49-F238E27FC236}">
                    <a16:creationId xmlns:a16="http://schemas.microsoft.com/office/drawing/2014/main" id="{96063034-5946-4E42-8EED-1541D39C8599}"/>
                  </a:ext>
                </a:extLst>
              </p:cNvPr>
              <p:cNvCxnSpPr>
                <a:cxnSpLocks/>
              </p:cNvCxnSpPr>
              <p:nvPr/>
            </p:nvCxnSpPr>
            <p:spPr>
              <a:xfrm>
                <a:off x="828902" y="4366338"/>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3252930-4D32-4CF8-B073-5863B59D45EA}"/>
                  </a:ext>
                </a:extLst>
              </p:cNvPr>
              <p:cNvCxnSpPr>
                <a:cxnSpLocks/>
              </p:cNvCxnSpPr>
              <p:nvPr/>
            </p:nvCxnSpPr>
            <p:spPr>
              <a:xfrm>
                <a:off x="876300" y="6203159"/>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20A9FC4B-8151-49FE-B32E-C12A9000494E}"/>
              </a:ext>
            </a:extLst>
          </p:cNvPr>
          <p:cNvSpPr txBox="1"/>
          <p:nvPr/>
        </p:nvSpPr>
        <p:spPr>
          <a:xfrm>
            <a:off x="3155292" y="581876"/>
            <a:ext cx="1089799" cy="369332"/>
          </a:xfrm>
          <a:prstGeom prst="rect">
            <a:avLst/>
          </a:prstGeom>
          <a:noFill/>
        </p:spPr>
        <p:txBody>
          <a:bodyPr wrap="square" rtlCol="0">
            <a:spAutoFit/>
          </a:bodyPr>
          <a:lstStyle/>
          <a:p>
            <a:r>
              <a:rPr lang="en-CA" b="1" dirty="0">
                <a:latin typeface="Optima" charset="0"/>
                <a:ea typeface="Optima" charset="0"/>
                <a:cs typeface="Optima" charset="0"/>
              </a:rPr>
              <a:t>Vehicle A</a:t>
            </a:r>
          </a:p>
        </p:txBody>
      </p:sp>
      <p:sp>
        <p:nvSpPr>
          <p:cNvPr id="65" name="TextBox 64">
            <a:extLst>
              <a:ext uri="{FF2B5EF4-FFF2-40B4-BE49-F238E27FC236}">
                <a16:creationId xmlns:a16="http://schemas.microsoft.com/office/drawing/2014/main" id="{2C73BDE2-FAFB-4887-BF0A-E03F8F01B7E2}"/>
              </a:ext>
            </a:extLst>
          </p:cNvPr>
          <p:cNvSpPr txBox="1"/>
          <p:nvPr/>
        </p:nvSpPr>
        <p:spPr>
          <a:xfrm>
            <a:off x="3155292" y="1954397"/>
            <a:ext cx="1045561" cy="369332"/>
          </a:xfrm>
          <a:prstGeom prst="rect">
            <a:avLst/>
          </a:prstGeom>
          <a:noFill/>
        </p:spPr>
        <p:txBody>
          <a:bodyPr wrap="square" rtlCol="0">
            <a:spAutoFit/>
          </a:bodyPr>
          <a:lstStyle/>
          <a:p>
            <a:r>
              <a:rPr lang="en-CA" b="1" dirty="0">
                <a:latin typeface="Optima" charset="0"/>
                <a:ea typeface="Optima" charset="0"/>
                <a:cs typeface="Optima" charset="0"/>
              </a:rPr>
              <a:t>Vehicle B</a:t>
            </a:r>
            <a:endParaRPr b="1" dirty="0">
              <a:latin typeface="Optima" charset="0"/>
              <a:ea typeface="Optima" charset="0"/>
              <a:cs typeface="Optima" charset="0"/>
            </a:endParaRPr>
          </a:p>
        </p:txBody>
      </p:sp>
      <p:sp>
        <p:nvSpPr>
          <p:cNvPr id="66" name="TextBox 65">
            <a:extLst>
              <a:ext uri="{FF2B5EF4-FFF2-40B4-BE49-F238E27FC236}">
                <a16:creationId xmlns:a16="http://schemas.microsoft.com/office/drawing/2014/main" id="{281BFD1A-E15E-4850-80E8-99F246984543}"/>
              </a:ext>
            </a:extLst>
          </p:cNvPr>
          <p:cNvSpPr txBox="1"/>
          <p:nvPr/>
        </p:nvSpPr>
        <p:spPr>
          <a:xfrm>
            <a:off x="23214" y="197474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67" name="TextBox 66">
            <a:extLst>
              <a:ext uri="{FF2B5EF4-FFF2-40B4-BE49-F238E27FC236}">
                <a16:creationId xmlns:a16="http://schemas.microsoft.com/office/drawing/2014/main" id="{0FEBDBE3-6751-40C3-8799-22976CE0EAEE}"/>
              </a:ext>
            </a:extLst>
          </p:cNvPr>
          <p:cNvSpPr txBox="1"/>
          <p:nvPr/>
        </p:nvSpPr>
        <p:spPr>
          <a:xfrm>
            <a:off x="23214" y="58187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68" name="TextBox 67">
            <a:extLst>
              <a:ext uri="{FF2B5EF4-FFF2-40B4-BE49-F238E27FC236}">
                <a16:creationId xmlns:a16="http://schemas.microsoft.com/office/drawing/2014/main" id="{B7CF23B6-4246-4D6B-821A-E4A9136DA09B}"/>
              </a:ext>
            </a:extLst>
          </p:cNvPr>
          <p:cNvSpPr txBox="1"/>
          <p:nvPr/>
        </p:nvSpPr>
        <p:spPr>
          <a:xfrm>
            <a:off x="1083225" y="3064029"/>
            <a:ext cx="2186198" cy="369332"/>
          </a:xfrm>
          <a:prstGeom prst="rect">
            <a:avLst/>
          </a:prstGeom>
          <a:noFill/>
        </p:spPr>
        <p:txBody>
          <a:bodyPr wrap="square" rtlCol="0">
            <a:spAutoFit/>
          </a:bodyPr>
          <a:lstStyle/>
          <a:p>
            <a:pPr algn="ctr"/>
            <a:r>
              <a:rPr lang="en-CA" b="1" dirty="0">
                <a:latin typeface="Optima" charset="0"/>
                <a:ea typeface="Optima" charset="0"/>
                <a:cs typeface="Optima" charset="0"/>
              </a:rPr>
              <a:t>Vehicle Component</a:t>
            </a:r>
            <a:endParaRPr b="1" dirty="0">
              <a:latin typeface="Optima" charset="0"/>
              <a:ea typeface="Optima" charset="0"/>
              <a:cs typeface="Optima" charset="0"/>
            </a:endParaRPr>
          </a:p>
        </p:txBody>
      </p:sp>
    </p:spTree>
    <p:extLst>
      <p:ext uri="{BB962C8B-B14F-4D97-AF65-F5344CB8AC3E}">
        <p14:creationId xmlns:p14="http://schemas.microsoft.com/office/powerpoint/2010/main" val="23863276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52672F0B-871C-4CE2-A889-F89EE5096561}"/>
              </a:ext>
            </a:extLst>
          </p:cNvPr>
          <p:cNvGraphicFramePr>
            <a:graphicFrameLocks noGrp="1"/>
          </p:cNvGraphicFramePr>
          <p:nvPr>
            <p:extLst>
              <p:ext uri="{D42A27DB-BD31-4B8C-83A1-F6EECF244321}">
                <p14:modId xmlns:p14="http://schemas.microsoft.com/office/powerpoint/2010/main" val="568786691"/>
              </p:ext>
            </p:extLst>
          </p:nvPr>
        </p:nvGraphicFramePr>
        <p:xfrm>
          <a:off x="4390476" y="197172"/>
          <a:ext cx="7707265" cy="6495715"/>
        </p:xfrm>
        <a:graphic>
          <a:graphicData uri="http://schemas.openxmlformats.org/drawingml/2006/table">
            <a:tbl>
              <a:tblPr firstRow="1" bandRow="1">
                <a:tableStyleId>{073A0DAA-6AF3-43AB-8588-CEC1D06C72B9}</a:tableStyleId>
              </a:tblPr>
              <a:tblGrid>
                <a:gridCol w="527545">
                  <a:extLst>
                    <a:ext uri="{9D8B030D-6E8A-4147-A177-3AD203B41FA5}">
                      <a16:colId xmlns:a16="http://schemas.microsoft.com/office/drawing/2014/main" val="2726617535"/>
                    </a:ext>
                  </a:extLst>
                </a:gridCol>
                <a:gridCol w="5001852">
                  <a:extLst>
                    <a:ext uri="{9D8B030D-6E8A-4147-A177-3AD203B41FA5}">
                      <a16:colId xmlns:a16="http://schemas.microsoft.com/office/drawing/2014/main" val="1871005358"/>
                    </a:ext>
                  </a:extLst>
                </a:gridCol>
                <a:gridCol w="2177868">
                  <a:extLst>
                    <a:ext uri="{9D8B030D-6E8A-4147-A177-3AD203B41FA5}">
                      <a16:colId xmlns:a16="http://schemas.microsoft.com/office/drawing/2014/main" val="3677951668"/>
                    </a:ext>
                  </a:extLst>
                </a:gridCol>
              </a:tblGrid>
              <a:tr h="504178">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Component 2 is the most durable component in vehicle A.</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Superlatives</a:t>
                      </a:r>
                    </a:p>
                    <a:p>
                      <a:r>
                        <a:rPr lang="en-US" sz="2300" dirty="0">
                          <a:solidFill>
                            <a:schemeClr val="bg1">
                              <a:lumMod val="65000"/>
                            </a:schemeClr>
                          </a:solidFill>
                          <a:latin typeface="Optima" panose="02000503060000020004" pitchFamily="2" charset="0"/>
                        </a:rPr>
                        <a:t>e.g. max = A</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lumMod val="65000"/>
                            </a:schemeClr>
                          </a:solidFill>
                          <a:latin typeface="Optima" panose="02000503060000020004" pitchFamily="2" charset="0"/>
                        </a:rPr>
                        <a:t>The total durability of components in vehicle A is higher than that in vehicle B</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lumMod val="65000"/>
                            </a:schemeClr>
                          </a:solidFill>
                          <a:latin typeface="Optima" panose="02000503060000020004" pitchFamily="2" charset="0"/>
                        </a:rPr>
                        <a:t>A-B comparison</a:t>
                      </a:r>
                    </a:p>
                    <a:p>
                      <a:r>
                        <a:rPr lang="en-CA" sz="2300" dirty="0">
                          <a:solidFill>
                            <a:schemeClr val="bg1">
                              <a:lumMod val="65000"/>
                            </a:schemeClr>
                          </a:solidFill>
                          <a:latin typeface="Optima" panose="02000503060000020004" pitchFamily="2" charset="0"/>
                        </a:rPr>
                        <a:t>e.g., A &gt; B</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latin typeface="Optima" panose="02000503060000020004" pitchFamily="2" charset="0"/>
                        </a:rPr>
                        <a:t>Overall component 2s are more durable than components 3s. </a:t>
                      </a:r>
                    </a:p>
                    <a:p>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chemeClr val="tx1"/>
                          </a:solidFill>
                          <a:latin typeface="Optima" panose="02000503060000020004" pitchFamily="2" charset="0"/>
                        </a:rPr>
                        <a:t>1-2-3 </a:t>
                      </a:r>
                      <a:r>
                        <a:rPr lang="en-US" sz="2300" noProof="0" dirty="0">
                          <a:solidFill>
                            <a:schemeClr val="tx1"/>
                          </a:solidFill>
                          <a:latin typeface="Optima" panose="02000503060000020004" pitchFamily="2" charset="0"/>
                        </a:rPr>
                        <a:t>comparison</a:t>
                      </a:r>
                    </a:p>
                    <a:p>
                      <a:r>
                        <a:rPr lang="fr-FR" sz="2300" dirty="0">
                          <a:solidFill>
                            <a:schemeClr val="tx1"/>
                          </a:solidFill>
                          <a:latin typeface="Optima" panose="02000503060000020004" pitchFamily="2" charset="0"/>
                        </a:rPr>
                        <a:t>e.g., 2 &gt; 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In vehicle A, component 3 is more durable than component 1. </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Pair-comparison</a:t>
                      </a:r>
                    </a:p>
                    <a:p>
                      <a:r>
                        <a:rPr lang="en-US" sz="2300" dirty="0">
                          <a:solidFill>
                            <a:schemeClr val="bg1"/>
                          </a:solidFill>
                          <a:latin typeface="Optima" panose="02000503060000020004" pitchFamily="2" charset="0"/>
                        </a:rPr>
                        <a:t>(aligned big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Vehicle A’s component 1 is less durable than vehicle B’s component 1</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Pair-comparison</a:t>
                      </a:r>
                    </a:p>
                    <a:p>
                      <a:r>
                        <a:rPr lang="en-US" sz="2300" dirty="0">
                          <a:solidFill>
                            <a:schemeClr val="bg1"/>
                          </a:solidFill>
                          <a:latin typeface="Optima" panose="02000503060000020004" pitchFamily="2" charset="0"/>
                        </a:rPr>
                        <a:t>(aligned small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grpSp>
        <p:nvGrpSpPr>
          <p:cNvPr id="29" name="Group 28">
            <a:extLst>
              <a:ext uri="{FF2B5EF4-FFF2-40B4-BE49-F238E27FC236}">
                <a16:creationId xmlns:a16="http://schemas.microsoft.com/office/drawing/2014/main" id="{459B9ADF-B17B-4C64-A5C0-4D6B9C3D2705}"/>
              </a:ext>
            </a:extLst>
          </p:cNvPr>
          <p:cNvGrpSpPr/>
          <p:nvPr/>
        </p:nvGrpSpPr>
        <p:grpSpPr>
          <a:xfrm>
            <a:off x="1321947" y="114300"/>
            <a:ext cx="1732621" cy="3000348"/>
            <a:chOff x="828902" y="2781708"/>
            <a:chExt cx="1994509" cy="3838879"/>
          </a:xfrm>
        </p:grpSpPr>
        <p:sp>
          <p:nvSpPr>
            <p:cNvPr id="30" name="Rectangle 29">
              <a:extLst>
                <a:ext uri="{FF2B5EF4-FFF2-40B4-BE49-F238E27FC236}">
                  <a16:creationId xmlns:a16="http://schemas.microsoft.com/office/drawing/2014/main" id="{BBEA637D-2AA1-4590-9EFD-E5CD709ED295}"/>
                </a:ext>
              </a:extLst>
            </p:cNvPr>
            <p:cNvSpPr/>
            <p:nvPr/>
          </p:nvSpPr>
          <p:spPr>
            <a:xfrm>
              <a:off x="996429" y="3598370"/>
              <a:ext cx="480731" cy="7679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1" name="Rectangle 30">
              <a:extLst>
                <a:ext uri="{FF2B5EF4-FFF2-40B4-BE49-F238E27FC236}">
                  <a16:creationId xmlns:a16="http://schemas.microsoft.com/office/drawing/2014/main" id="{5AAFA6C4-23BA-4B5D-A0D9-C60B381254F1}"/>
                </a:ext>
              </a:extLst>
            </p:cNvPr>
            <p:cNvSpPr/>
            <p:nvPr/>
          </p:nvSpPr>
          <p:spPr>
            <a:xfrm>
              <a:off x="996429" y="4830567"/>
              <a:ext cx="480731" cy="1361520"/>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32" name="Rectangle 31">
              <a:extLst>
                <a:ext uri="{FF2B5EF4-FFF2-40B4-BE49-F238E27FC236}">
                  <a16:creationId xmlns:a16="http://schemas.microsoft.com/office/drawing/2014/main" id="{D4C3FC99-2539-48FE-B248-47D4F2FBC680}"/>
                </a:ext>
              </a:extLst>
            </p:cNvPr>
            <p:cNvSpPr/>
            <p:nvPr/>
          </p:nvSpPr>
          <p:spPr>
            <a:xfrm>
              <a:off x="1557281" y="2781708"/>
              <a:ext cx="480731" cy="15838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3" name="Rectangle 32">
              <a:extLst>
                <a:ext uri="{FF2B5EF4-FFF2-40B4-BE49-F238E27FC236}">
                  <a16:creationId xmlns:a16="http://schemas.microsoft.com/office/drawing/2014/main" id="{0BEDD459-A193-4E4E-B981-1C74A33D82DB}"/>
                </a:ext>
              </a:extLst>
            </p:cNvPr>
            <p:cNvSpPr/>
            <p:nvPr/>
          </p:nvSpPr>
          <p:spPr>
            <a:xfrm>
              <a:off x="1557282" y="5674520"/>
              <a:ext cx="480731" cy="523103"/>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34" name="TextBox 33">
              <a:extLst>
                <a:ext uri="{FF2B5EF4-FFF2-40B4-BE49-F238E27FC236}">
                  <a16:creationId xmlns:a16="http://schemas.microsoft.com/office/drawing/2014/main" id="{7C0E30A8-0F81-4908-B545-80CA5BDCAC57}"/>
                </a:ext>
              </a:extLst>
            </p:cNvPr>
            <p:cNvSpPr txBox="1"/>
            <p:nvPr/>
          </p:nvSpPr>
          <p:spPr>
            <a:xfrm>
              <a:off x="931430" y="6251255"/>
              <a:ext cx="725660" cy="369332"/>
            </a:xfrm>
            <a:prstGeom prst="rect">
              <a:avLst/>
            </a:prstGeom>
            <a:noFill/>
          </p:spPr>
          <p:txBody>
            <a:bodyPr wrap="square" rtlCol="0">
              <a:spAutoFit/>
            </a:bodyPr>
            <a:lstStyle/>
            <a:p>
              <a:r>
                <a:rPr lang="en-CA" b="1" dirty="0">
                  <a:latin typeface="Optima" charset="0"/>
                  <a:ea typeface="Optima" charset="0"/>
                  <a:cs typeface="Optima" charset="0"/>
                </a:rPr>
                <a:t>   1</a:t>
              </a:r>
              <a:endParaRPr b="1" dirty="0">
                <a:latin typeface="Optima" charset="0"/>
                <a:ea typeface="Optima" charset="0"/>
                <a:cs typeface="Optima" charset="0"/>
              </a:endParaRPr>
            </a:p>
          </p:txBody>
        </p:sp>
        <p:sp>
          <p:nvSpPr>
            <p:cNvPr id="35" name="TextBox 34">
              <a:extLst>
                <a:ext uri="{FF2B5EF4-FFF2-40B4-BE49-F238E27FC236}">
                  <a16:creationId xmlns:a16="http://schemas.microsoft.com/office/drawing/2014/main" id="{763943C4-9919-4B17-AA7E-A772E6068672}"/>
                </a:ext>
              </a:extLst>
            </p:cNvPr>
            <p:cNvSpPr txBox="1"/>
            <p:nvPr/>
          </p:nvSpPr>
          <p:spPr>
            <a:xfrm>
              <a:off x="1558935" y="6251255"/>
              <a:ext cx="601797" cy="369332"/>
            </a:xfrm>
            <a:prstGeom prst="rect">
              <a:avLst/>
            </a:prstGeom>
            <a:noFill/>
          </p:spPr>
          <p:txBody>
            <a:bodyPr wrap="square" rtlCol="0">
              <a:spAutoFit/>
            </a:bodyPr>
            <a:lstStyle/>
            <a:p>
              <a:r>
                <a:rPr lang="en-CA" b="1" dirty="0">
                  <a:latin typeface="Optima" charset="0"/>
                  <a:ea typeface="Optima" charset="0"/>
                  <a:cs typeface="Optima" charset="0"/>
                </a:rPr>
                <a:t>  2</a:t>
              </a:r>
              <a:endParaRPr b="1" dirty="0">
                <a:latin typeface="Optima" charset="0"/>
                <a:ea typeface="Optima" charset="0"/>
                <a:cs typeface="Optima" charset="0"/>
              </a:endParaRPr>
            </a:p>
          </p:txBody>
        </p:sp>
        <p:sp>
          <p:nvSpPr>
            <p:cNvPr id="36" name="TextBox 35">
              <a:extLst>
                <a:ext uri="{FF2B5EF4-FFF2-40B4-BE49-F238E27FC236}">
                  <a16:creationId xmlns:a16="http://schemas.microsoft.com/office/drawing/2014/main" id="{C2B14D7C-7227-4469-956F-FCD90E81027A}"/>
                </a:ext>
              </a:extLst>
            </p:cNvPr>
            <p:cNvSpPr txBox="1"/>
            <p:nvPr/>
          </p:nvSpPr>
          <p:spPr>
            <a:xfrm>
              <a:off x="2118133" y="6251255"/>
              <a:ext cx="601797" cy="369332"/>
            </a:xfrm>
            <a:prstGeom prst="rect">
              <a:avLst/>
            </a:prstGeom>
            <a:noFill/>
          </p:spPr>
          <p:txBody>
            <a:bodyPr wrap="square" rtlCol="0">
              <a:spAutoFit/>
            </a:bodyPr>
            <a:lstStyle/>
            <a:p>
              <a:r>
                <a:rPr lang="en-CA" b="1" dirty="0">
                  <a:latin typeface="Optima" charset="0"/>
                  <a:ea typeface="Optima" charset="0"/>
                  <a:cs typeface="Optima" charset="0"/>
                </a:rPr>
                <a:t>  3</a:t>
              </a:r>
              <a:endParaRPr b="1" dirty="0">
                <a:latin typeface="Optima" charset="0"/>
                <a:ea typeface="Optima" charset="0"/>
                <a:cs typeface="Optima" charset="0"/>
              </a:endParaRPr>
            </a:p>
          </p:txBody>
        </p:sp>
        <p:sp>
          <p:nvSpPr>
            <p:cNvPr id="37" name="Rectangle 36">
              <a:extLst>
                <a:ext uri="{FF2B5EF4-FFF2-40B4-BE49-F238E27FC236}">
                  <a16:creationId xmlns:a16="http://schemas.microsoft.com/office/drawing/2014/main" id="{3FA0B2B6-1A6E-4AAE-8C2B-59BB7D421E14}"/>
                </a:ext>
              </a:extLst>
            </p:cNvPr>
            <p:cNvSpPr/>
            <p:nvPr/>
          </p:nvSpPr>
          <p:spPr>
            <a:xfrm>
              <a:off x="2118133" y="3419268"/>
              <a:ext cx="480731" cy="9359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8" name="Rectangle 37">
              <a:extLst>
                <a:ext uri="{FF2B5EF4-FFF2-40B4-BE49-F238E27FC236}">
                  <a16:creationId xmlns:a16="http://schemas.microsoft.com/office/drawing/2014/main" id="{731FEC0A-7CF7-4F2A-AD0F-A869EADADC26}"/>
                </a:ext>
              </a:extLst>
            </p:cNvPr>
            <p:cNvSpPr/>
            <p:nvPr/>
          </p:nvSpPr>
          <p:spPr>
            <a:xfrm>
              <a:off x="2118137" y="5062131"/>
              <a:ext cx="480731" cy="1129956"/>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39" name="Group 38">
              <a:extLst>
                <a:ext uri="{FF2B5EF4-FFF2-40B4-BE49-F238E27FC236}">
                  <a16:creationId xmlns:a16="http://schemas.microsoft.com/office/drawing/2014/main" id="{238717CF-C9EA-4B8F-9C5B-F9C7A5C1E8D8}"/>
                </a:ext>
              </a:extLst>
            </p:cNvPr>
            <p:cNvGrpSpPr/>
            <p:nvPr/>
          </p:nvGrpSpPr>
          <p:grpSpPr>
            <a:xfrm>
              <a:off x="828902" y="4366338"/>
              <a:ext cx="1994509" cy="1836821"/>
              <a:chOff x="828902" y="4366338"/>
              <a:chExt cx="4382642" cy="1836821"/>
            </a:xfrm>
          </p:grpSpPr>
          <p:cxnSp>
            <p:nvCxnSpPr>
              <p:cNvPr id="40" name="Straight Connector 39">
                <a:extLst>
                  <a:ext uri="{FF2B5EF4-FFF2-40B4-BE49-F238E27FC236}">
                    <a16:creationId xmlns:a16="http://schemas.microsoft.com/office/drawing/2014/main" id="{9A7386FE-64EE-48FB-9AE5-BCDF935C66CB}"/>
                  </a:ext>
                </a:extLst>
              </p:cNvPr>
              <p:cNvCxnSpPr>
                <a:cxnSpLocks/>
              </p:cNvCxnSpPr>
              <p:nvPr/>
            </p:nvCxnSpPr>
            <p:spPr>
              <a:xfrm>
                <a:off x="828902" y="4366338"/>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B965CCC-F0EF-4109-8688-29957DE26B64}"/>
                  </a:ext>
                </a:extLst>
              </p:cNvPr>
              <p:cNvCxnSpPr>
                <a:cxnSpLocks/>
              </p:cNvCxnSpPr>
              <p:nvPr/>
            </p:nvCxnSpPr>
            <p:spPr>
              <a:xfrm>
                <a:off x="876300" y="6203159"/>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9456BA5B-1A3C-419E-9659-A5B1A724C622}"/>
              </a:ext>
            </a:extLst>
          </p:cNvPr>
          <p:cNvSpPr txBox="1"/>
          <p:nvPr/>
        </p:nvSpPr>
        <p:spPr>
          <a:xfrm>
            <a:off x="3155292" y="581876"/>
            <a:ext cx="1089799" cy="369332"/>
          </a:xfrm>
          <a:prstGeom prst="rect">
            <a:avLst/>
          </a:prstGeom>
          <a:noFill/>
        </p:spPr>
        <p:txBody>
          <a:bodyPr wrap="square" rtlCol="0">
            <a:spAutoFit/>
          </a:bodyPr>
          <a:lstStyle/>
          <a:p>
            <a:r>
              <a:rPr lang="en-CA" b="1" dirty="0">
                <a:latin typeface="Optima" charset="0"/>
                <a:ea typeface="Optima" charset="0"/>
                <a:cs typeface="Optima" charset="0"/>
              </a:rPr>
              <a:t>Vehicle A</a:t>
            </a:r>
          </a:p>
        </p:txBody>
      </p:sp>
      <p:sp>
        <p:nvSpPr>
          <p:cNvPr id="43" name="TextBox 42">
            <a:extLst>
              <a:ext uri="{FF2B5EF4-FFF2-40B4-BE49-F238E27FC236}">
                <a16:creationId xmlns:a16="http://schemas.microsoft.com/office/drawing/2014/main" id="{E03D2452-D19E-4166-B6B6-8771BF1BB355}"/>
              </a:ext>
            </a:extLst>
          </p:cNvPr>
          <p:cNvSpPr txBox="1"/>
          <p:nvPr/>
        </p:nvSpPr>
        <p:spPr>
          <a:xfrm>
            <a:off x="3155292" y="1954397"/>
            <a:ext cx="1045561" cy="369332"/>
          </a:xfrm>
          <a:prstGeom prst="rect">
            <a:avLst/>
          </a:prstGeom>
          <a:noFill/>
        </p:spPr>
        <p:txBody>
          <a:bodyPr wrap="square" rtlCol="0">
            <a:spAutoFit/>
          </a:bodyPr>
          <a:lstStyle/>
          <a:p>
            <a:r>
              <a:rPr lang="en-CA" b="1" dirty="0">
                <a:latin typeface="Optima" charset="0"/>
                <a:ea typeface="Optima" charset="0"/>
                <a:cs typeface="Optima" charset="0"/>
              </a:rPr>
              <a:t>Vehicle B</a:t>
            </a:r>
            <a:endParaRPr b="1" dirty="0">
              <a:latin typeface="Optima" charset="0"/>
              <a:ea typeface="Optima" charset="0"/>
              <a:cs typeface="Optima" charset="0"/>
            </a:endParaRPr>
          </a:p>
        </p:txBody>
      </p:sp>
      <p:sp>
        <p:nvSpPr>
          <p:cNvPr id="44" name="TextBox 43">
            <a:extLst>
              <a:ext uri="{FF2B5EF4-FFF2-40B4-BE49-F238E27FC236}">
                <a16:creationId xmlns:a16="http://schemas.microsoft.com/office/drawing/2014/main" id="{50102562-94FE-499B-82D5-047A8FCA5661}"/>
              </a:ext>
            </a:extLst>
          </p:cNvPr>
          <p:cNvSpPr txBox="1"/>
          <p:nvPr/>
        </p:nvSpPr>
        <p:spPr>
          <a:xfrm>
            <a:off x="23214" y="197474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45" name="TextBox 44">
            <a:extLst>
              <a:ext uri="{FF2B5EF4-FFF2-40B4-BE49-F238E27FC236}">
                <a16:creationId xmlns:a16="http://schemas.microsoft.com/office/drawing/2014/main" id="{50454BC2-AF42-4721-9502-417030199832}"/>
              </a:ext>
            </a:extLst>
          </p:cNvPr>
          <p:cNvSpPr txBox="1"/>
          <p:nvPr/>
        </p:nvSpPr>
        <p:spPr>
          <a:xfrm>
            <a:off x="23214" y="58187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46" name="TextBox 45">
            <a:extLst>
              <a:ext uri="{FF2B5EF4-FFF2-40B4-BE49-F238E27FC236}">
                <a16:creationId xmlns:a16="http://schemas.microsoft.com/office/drawing/2014/main" id="{33FB4653-D549-44F0-A6A2-BADA857687C5}"/>
              </a:ext>
            </a:extLst>
          </p:cNvPr>
          <p:cNvSpPr txBox="1"/>
          <p:nvPr/>
        </p:nvSpPr>
        <p:spPr>
          <a:xfrm>
            <a:off x="1083225" y="3064029"/>
            <a:ext cx="2186198" cy="369332"/>
          </a:xfrm>
          <a:prstGeom prst="rect">
            <a:avLst/>
          </a:prstGeom>
          <a:noFill/>
        </p:spPr>
        <p:txBody>
          <a:bodyPr wrap="square" rtlCol="0">
            <a:spAutoFit/>
          </a:bodyPr>
          <a:lstStyle/>
          <a:p>
            <a:pPr algn="ctr"/>
            <a:r>
              <a:rPr lang="en-CA" b="1" dirty="0">
                <a:latin typeface="Optima" charset="0"/>
                <a:ea typeface="Optima" charset="0"/>
                <a:cs typeface="Optima" charset="0"/>
              </a:rPr>
              <a:t>Vehicle Component</a:t>
            </a:r>
            <a:endParaRPr b="1" dirty="0">
              <a:latin typeface="Optima" charset="0"/>
              <a:ea typeface="Optima" charset="0"/>
              <a:cs typeface="Optima" charset="0"/>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BF28EC3-C006-4AD6-B034-AD7FBACE67EF}"/>
                  </a:ext>
                </a:extLst>
              </p14:cNvPr>
              <p14:cNvContentPartPr/>
              <p14:nvPr/>
            </p14:nvContentPartPr>
            <p14:xfrm>
              <a:off x="1739183" y="159251"/>
              <a:ext cx="772560" cy="2814480"/>
            </p14:xfrm>
          </p:contentPart>
        </mc:Choice>
        <mc:Fallback xmlns="">
          <p:pic>
            <p:nvPicPr>
              <p:cNvPr id="5" name="Ink 4">
                <a:extLst>
                  <a:ext uri="{FF2B5EF4-FFF2-40B4-BE49-F238E27FC236}">
                    <a16:creationId xmlns:a16="http://schemas.microsoft.com/office/drawing/2014/main" id="{5BF28EC3-C006-4AD6-B034-AD7FBACE67EF}"/>
                  </a:ext>
                </a:extLst>
              </p:cNvPr>
              <p:cNvPicPr/>
              <p:nvPr/>
            </p:nvPicPr>
            <p:blipFill>
              <a:blip r:embed="rId4"/>
              <a:stretch>
                <a:fillRect/>
              </a:stretch>
            </p:blipFill>
            <p:spPr>
              <a:xfrm>
                <a:off x="1703543" y="123251"/>
                <a:ext cx="844200" cy="288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2430E2C-6705-443E-8B85-3F8C45D16B5D}"/>
                  </a:ext>
                </a:extLst>
              </p14:cNvPr>
              <p14:cNvContentPartPr/>
              <p14:nvPr/>
            </p14:nvContentPartPr>
            <p14:xfrm>
              <a:off x="1988303" y="1770251"/>
              <a:ext cx="317880" cy="360"/>
            </p14:xfrm>
          </p:contentPart>
        </mc:Choice>
        <mc:Fallback xmlns="">
          <p:pic>
            <p:nvPicPr>
              <p:cNvPr id="6" name="Ink 5">
                <a:extLst>
                  <a:ext uri="{FF2B5EF4-FFF2-40B4-BE49-F238E27FC236}">
                    <a16:creationId xmlns:a16="http://schemas.microsoft.com/office/drawing/2014/main" id="{E2430E2C-6705-443E-8B85-3F8C45D16B5D}"/>
                  </a:ext>
                </a:extLst>
              </p:cNvPr>
              <p:cNvPicPr/>
              <p:nvPr/>
            </p:nvPicPr>
            <p:blipFill>
              <a:blip r:embed="rId6"/>
              <a:stretch>
                <a:fillRect/>
              </a:stretch>
            </p:blipFill>
            <p:spPr>
              <a:xfrm>
                <a:off x="1952303" y="1734611"/>
                <a:ext cx="3895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1BC8E59-487A-4FAA-983B-B3E74721420A}"/>
                  </a:ext>
                </a:extLst>
              </p14:cNvPr>
              <p14:cNvContentPartPr/>
              <p14:nvPr/>
            </p14:nvContentPartPr>
            <p14:xfrm>
              <a:off x="2118263" y="1596011"/>
              <a:ext cx="43920" cy="303480"/>
            </p14:xfrm>
          </p:contentPart>
        </mc:Choice>
        <mc:Fallback xmlns="">
          <p:pic>
            <p:nvPicPr>
              <p:cNvPr id="7" name="Ink 6">
                <a:extLst>
                  <a:ext uri="{FF2B5EF4-FFF2-40B4-BE49-F238E27FC236}">
                    <a16:creationId xmlns:a16="http://schemas.microsoft.com/office/drawing/2014/main" id="{E1BC8E59-487A-4FAA-983B-B3E74721420A}"/>
                  </a:ext>
                </a:extLst>
              </p:cNvPr>
              <p:cNvPicPr/>
              <p:nvPr/>
            </p:nvPicPr>
            <p:blipFill>
              <a:blip r:embed="rId8"/>
              <a:stretch>
                <a:fillRect/>
              </a:stretch>
            </p:blipFill>
            <p:spPr>
              <a:xfrm>
                <a:off x="2082623" y="1560011"/>
                <a:ext cx="115560" cy="375120"/>
              </a:xfrm>
              <a:prstGeom prst="rect">
                <a:avLst/>
              </a:prstGeom>
            </p:spPr>
          </p:pic>
        </mc:Fallback>
      </mc:AlternateContent>
      <p:grpSp>
        <p:nvGrpSpPr>
          <p:cNvPr id="17" name="Group 16">
            <a:extLst>
              <a:ext uri="{FF2B5EF4-FFF2-40B4-BE49-F238E27FC236}">
                <a16:creationId xmlns:a16="http://schemas.microsoft.com/office/drawing/2014/main" id="{64E891BB-5D08-4C00-80DB-D7C70B2755AE}"/>
              </a:ext>
            </a:extLst>
          </p:cNvPr>
          <p:cNvGrpSpPr/>
          <p:nvPr/>
        </p:nvGrpSpPr>
        <p:grpSpPr>
          <a:xfrm>
            <a:off x="2232743" y="318731"/>
            <a:ext cx="860040" cy="2441520"/>
            <a:chOff x="2232743" y="318731"/>
            <a:chExt cx="860040" cy="2441520"/>
          </a:xfrm>
        </p:grpSpPr>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8792FDCD-B2FE-4982-AF02-6285660F521B}"/>
                    </a:ext>
                  </a:extLst>
                </p14:cNvPr>
                <p14:cNvContentPartPr/>
                <p14:nvPr/>
              </p14:nvContentPartPr>
              <p14:xfrm>
                <a:off x="2232743" y="318731"/>
                <a:ext cx="860040" cy="2441520"/>
              </p14:xfrm>
            </p:contentPart>
          </mc:Choice>
          <mc:Fallback xmlns="">
            <p:pic>
              <p:nvPicPr>
                <p:cNvPr id="14" name="Ink 13">
                  <a:extLst>
                    <a:ext uri="{FF2B5EF4-FFF2-40B4-BE49-F238E27FC236}">
                      <a16:creationId xmlns:a16="http://schemas.microsoft.com/office/drawing/2014/main" id="{8792FDCD-B2FE-4982-AF02-6285660F521B}"/>
                    </a:ext>
                  </a:extLst>
                </p:cNvPr>
                <p:cNvPicPr/>
                <p:nvPr/>
              </p:nvPicPr>
              <p:blipFill>
                <a:blip r:embed="rId10"/>
                <a:stretch>
                  <a:fillRect/>
                </a:stretch>
              </p:blipFill>
              <p:spPr>
                <a:xfrm>
                  <a:off x="2196743" y="283091"/>
                  <a:ext cx="931680" cy="2513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D14D063B-98FF-44E4-BAF8-59B813E63536}"/>
                    </a:ext>
                  </a:extLst>
                </p14:cNvPr>
                <p14:cNvContentPartPr/>
                <p14:nvPr/>
              </p14:nvContentPartPr>
              <p14:xfrm>
                <a:off x="2640983" y="1610771"/>
                <a:ext cx="202320" cy="360"/>
              </p14:xfrm>
            </p:contentPart>
          </mc:Choice>
          <mc:Fallback xmlns="">
            <p:pic>
              <p:nvPicPr>
                <p:cNvPr id="15" name="Ink 14">
                  <a:extLst>
                    <a:ext uri="{FF2B5EF4-FFF2-40B4-BE49-F238E27FC236}">
                      <a16:creationId xmlns:a16="http://schemas.microsoft.com/office/drawing/2014/main" id="{D14D063B-98FF-44E4-BAF8-59B813E63536}"/>
                    </a:ext>
                  </a:extLst>
                </p:cNvPr>
                <p:cNvPicPr/>
                <p:nvPr/>
              </p:nvPicPr>
              <p:blipFill>
                <a:blip r:embed="rId12"/>
                <a:stretch>
                  <a:fillRect/>
                </a:stretch>
              </p:blipFill>
              <p:spPr>
                <a:xfrm>
                  <a:off x="2605343" y="1574771"/>
                  <a:ext cx="2739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87AACBC1-9608-4954-A7FE-576F7E517270}"/>
                    </a:ext>
                  </a:extLst>
                </p14:cNvPr>
                <p14:cNvContentPartPr/>
                <p14:nvPr/>
              </p14:nvContentPartPr>
              <p14:xfrm>
                <a:off x="2756903" y="1494491"/>
                <a:ext cx="29880" cy="201600"/>
              </p14:xfrm>
            </p:contentPart>
          </mc:Choice>
          <mc:Fallback xmlns="">
            <p:pic>
              <p:nvPicPr>
                <p:cNvPr id="16" name="Ink 15">
                  <a:extLst>
                    <a:ext uri="{FF2B5EF4-FFF2-40B4-BE49-F238E27FC236}">
                      <a16:creationId xmlns:a16="http://schemas.microsoft.com/office/drawing/2014/main" id="{87AACBC1-9608-4954-A7FE-576F7E517270}"/>
                    </a:ext>
                  </a:extLst>
                </p:cNvPr>
                <p:cNvPicPr/>
                <p:nvPr/>
              </p:nvPicPr>
              <p:blipFill>
                <a:blip r:embed="rId14"/>
                <a:stretch>
                  <a:fillRect/>
                </a:stretch>
              </p:blipFill>
              <p:spPr>
                <a:xfrm>
                  <a:off x="2720903" y="1458491"/>
                  <a:ext cx="101520" cy="27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35D83597-5231-4374-A570-79514741ECD6}"/>
                  </a:ext>
                </a:extLst>
              </p14:cNvPr>
              <p14:cNvContentPartPr/>
              <p14:nvPr/>
            </p14:nvContentPartPr>
            <p14:xfrm>
              <a:off x="3283415" y="2479865"/>
              <a:ext cx="370440" cy="316440"/>
            </p14:xfrm>
          </p:contentPart>
        </mc:Choice>
        <mc:Fallback xmlns="">
          <p:pic>
            <p:nvPicPr>
              <p:cNvPr id="18" name="Ink 17">
                <a:extLst>
                  <a:ext uri="{FF2B5EF4-FFF2-40B4-BE49-F238E27FC236}">
                    <a16:creationId xmlns:a16="http://schemas.microsoft.com/office/drawing/2014/main" id="{35D83597-5231-4374-A570-79514741ECD6}"/>
                  </a:ext>
                </a:extLst>
              </p:cNvPr>
              <p:cNvPicPr/>
              <p:nvPr/>
            </p:nvPicPr>
            <p:blipFill>
              <a:blip r:embed="rId16"/>
              <a:stretch>
                <a:fillRect/>
              </a:stretch>
            </p:blipFill>
            <p:spPr>
              <a:xfrm>
                <a:off x="3247450" y="2443865"/>
                <a:ext cx="44201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C9C0A79F-4B71-41AA-B6B8-78F085F7CE8E}"/>
                  </a:ext>
                </a:extLst>
              </p14:cNvPr>
              <p14:cNvContentPartPr/>
              <p14:nvPr/>
            </p14:nvContentPartPr>
            <p14:xfrm>
              <a:off x="4229135" y="2450705"/>
              <a:ext cx="356400" cy="329040"/>
            </p14:xfrm>
          </p:contentPart>
        </mc:Choice>
        <mc:Fallback xmlns="">
          <p:pic>
            <p:nvPicPr>
              <p:cNvPr id="19" name="Ink 18">
                <a:extLst>
                  <a:ext uri="{FF2B5EF4-FFF2-40B4-BE49-F238E27FC236}">
                    <a16:creationId xmlns:a16="http://schemas.microsoft.com/office/drawing/2014/main" id="{C9C0A79F-4B71-41AA-B6B8-78F085F7CE8E}"/>
                  </a:ext>
                </a:extLst>
              </p:cNvPr>
              <p:cNvPicPr/>
              <p:nvPr/>
            </p:nvPicPr>
            <p:blipFill>
              <a:blip r:embed="rId18"/>
              <a:stretch>
                <a:fillRect/>
              </a:stretch>
            </p:blipFill>
            <p:spPr>
              <a:xfrm>
                <a:off x="4193099" y="2414744"/>
                <a:ext cx="428112" cy="40060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58AF0126-7E88-4E1C-92F8-74F9A9AF7EEC}"/>
                  </a:ext>
                </a:extLst>
              </p14:cNvPr>
              <p14:cNvContentPartPr/>
              <p14:nvPr/>
            </p14:nvContentPartPr>
            <p14:xfrm>
              <a:off x="3815135" y="2508665"/>
              <a:ext cx="188640" cy="268200"/>
            </p14:xfrm>
          </p:contentPart>
        </mc:Choice>
        <mc:Fallback xmlns="">
          <p:pic>
            <p:nvPicPr>
              <p:cNvPr id="20" name="Ink 19">
                <a:extLst>
                  <a:ext uri="{FF2B5EF4-FFF2-40B4-BE49-F238E27FC236}">
                    <a16:creationId xmlns:a16="http://schemas.microsoft.com/office/drawing/2014/main" id="{58AF0126-7E88-4E1C-92F8-74F9A9AF7EEC}"/>
                  </a:ext>
                </a:extLst>
              </p:cNvPr>
              <p:cNvPicPr/>
              <p:nvPr/>
            </p:nvPicPr>
            <p:blipFill>
              <a:blip r:embed="rId20"/>
              <a:stretch>
                <a:fillRect/>
              </a:stretch>
            </p:blipFill>
            <p:spPr>
              <a:xfrm>
                <a:off x="3779135" y="2472665"/>
                <a:ext cx="260280" cy="339840"/>
              </a:xfrm>
              <a:prstGeom prst="rect">
                <a:avLst/>
              </a:prstGeom>
            </p:spPr>
          </p:pic>
        </mc:Fallback>
      </mc:AlternateContent>
    </p:spTree>
    <p:extLst>
      <p:ext uri="{BB962C8B-B14F-4D97-AF65-F5344CB8AC3E}">
        <p14:creationId xmlns:p14="http://schemas.microsoft.com/office/powerpoint/2010/main" val="2622298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52672F0B-871C-4CE2-A889-F89EE5096561}"/>
              </a:ext>
            </a:extLst>
          </p:cNvPr>
          <p:cNvGraphicFramePr>
            <a:graphicFrameLocks noGrp="1"/>
          </p:cNvGraphicFramePr>
          <p:nvPr/>
        </p:nvGraphicFramePr>
        <p:xfrm>
          <a:off x="4390476" y="197172"/>
          <a:ext cx="7707265" cy="6495715"/>
        </p:xfrm>
        <a:graphic>
          <a:graphicData uri="http://schemas.openxmlformats.org/drawingml/2006/table">
            <a:tbl>
              <a:tblPr firstRow="1" bandRow="1">
                <a:tableStyleId>{073A0DAA-6AF3-43AB-8588-CEC1D06C72B9}</a:tableStyleId>
              </a:tblPr>
              <a:tblGrid>
                <a:gridCol w="527545">
                  <a:extLst>
                    <a:ext uri="{9D8B030D-6E8A-4147-A177-3AD203B41FA5}">
                      <a16:colId xmlns:a16="http://schemas.microsoft.com/office/drawing/2014/main" val="2726617535"/>
                    </a:ext>
                  </a:extLst>
                </a:gridCol>
                <a:gridCol w="5001852">
                  <a:extLst>
                    <a:ext uri="{9D8B030D-6E8A-4147-A177-3AD203B41FA5}">
                      <a16:colId xmlns:a16="http://schemas.microsoft.com/office/drawing/2014/main" val="1871005358"/>
                    </a:ext>
                  </a:extLst>
                </a:gridCol>
                <a:gridCol w="2177868">
                  <a:extLst>
                    <a:ext uri="{9D8B030D-6E8A-4147-A177-3AD203B41FA5}">
                      <a16:colId xmlns:a16="http://schemas.microsoft.com/office/drawing/2014/main" val="3677951668"/>
                    </a:ext>
                  </a:extLst>
                </a:gridCol>
              </a:tblGrid>
              <a:tr h="504178">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Component 2 is the most durable component in vehicle A.</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Superlatives</a:t>
                      </a:r>
                    </a:p>
                    <a:p>
                      <a:r>
                        <a:rPr lang="en-US" sz="2300" dirty="0">
                          <a:solidFill>
                            <a:schemeClr val="bg1">
                              <a:lumMod val="65000"/>
                            </a:schemeClr>
                          </a:solidFill>
                          <a:latin typeface="Optima" panose="02000503060000020004" pitchFamily="2" charset="0"/>
                        </a:rPr>
                        <a:t>e.g. max = A</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lumMod val="65000"/>
                            </a:schemeClr>
                          </a:solidFill>
                          <a:latin typeface="Optima" panose="02000503060000020004" pitchFamily="2" charset="0"/>
                        </a:rPr>
                        <a:t>The total durability of components in vehicle A is higher than that in vehicle B</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lumMod val="65000"/>
                            </a:schemeClr>
                          </a:solidFill>
                          <a:latin typeface="Optima" panose="02000503060000020004" pitchFamily="2" charset="0"/>
                        </a:rPr>
                        <a:t>A-B comparison</a:t>
                      </a:r>
                    </a:p>
                    <a:p>
                      <a:r>
                        <a:rPr lang="en-CA" sz="2300" dirty="0">
                          <a:solidFill>
                            <a:schemeClr val="bg1">
                              <a:lumMod val="65000"/>
                            </a:schemeClr>
                          </a:solidFill>
                          <a:latin typeface="Optima" panose="02000503060000020004" pitchFamily="2" charset="0"/>
                        </a:rPr>
                        <a:t>e.g., A &gt; B</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latin typeface="Optima" panose="02000503060000020004" pitchFamily="2" charset="0"/>
                        </a:rPr>
                        <a:t>Overall component 2s are more durable than components 3s. </a:t>
                      </a:r>
                    </a:p>
                    <a:p>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chemeClr val="tx1"/>
                          </a:solidFill>
                          <a:latin typeface="Optima" panose="02000503060000020004" pitchFamily="2" charset="0"/>
                        </a:rPr>
                        <a:t>1-2-3 </a:t>
                      </a:r>
                      <a:r>
                        <a:rPr lang="en-US" sz="2300" noProof="0" dirty="0">
                          <a:solidFill>
                            <a:schemeClr val="tx1"/>
                          </a:solidFill>
                          <a:latin typeface="Optima" panose="02000503060000020004" pitchFamily="2" charset="0"/>
                        </a:rPr>
                        <a:t>comparison</a:t>
                      </a:r>
                    </a:p>
                    <a:p>
                      <a:r>
                        <a:rPr lang="fr-FR" sz="2300" dirty="0">
                          <a:solidFill>
                            <a:schemeClr val="tx1"/>
                          </a:solidFill>
                          <a:latin typeface="Optima" panose="02000503060000020004" pitchFamily="2" charset="0"/>
                        </a:rPr>
                        <a:t>e.g., 2 &gt; 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In vehicle A, component 3 is more durable than component 1. </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solidFill>
                          <a:latin typeface="Optima" panose="02000503060000020004" pitchFamily="2" charset="0"/>
                        </a:rPr>
                        <a:t>Pair-comparison</a:t>
                      </a:r>
                    </a:p>
                    <a:p>
                      <a:r>
                        <a:rPr lang="en-US" sz="2300" dirty="0">
                          <a:solidFill>
                            <a:schemeClr val="bg1"/>
                          </a:solidFill>
                          <a:latin typeface="Optima" panose="02000503060000020004" pitchFamily="2" charset="0"/>
                        </a:rPr>
                        <a:t>(aligned big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Vehicle A’s component 1 is less durable than vehicle B’s component 1</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Pair-comparison</a:t>
                      </a:r>
                    </a:p>
                    <a:p>
                      <a:r>
                        <a:rPr lang="en-US" sz="2300" dirty="0">
                          <a:solidFill>
                            <a:schemeClr val="bg1"/>
                          </a:solidFill>
                          <a:latin typeface="Optima" panose="02000503060000020004" pitchFamily="2" charset="0"/>
                        </a:rPr>
                        <a:t>(aligned small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grpSp>
        <p:nvGrpSpPr>
          <p:cNvPr id="29" name="Group 28">
            <a:extLst>
              <a:ext uri="{FF2B5EF4-FFF2-40B4-BE49-F238E27FC236}">
                <a16:creationId xmlns:a16="http://schemas.microsoft.com/office/drawing/2014/main" id="{459B9ADF-B17B-4C64-A5C0-4D6B9C3D2705}"/>
              </a:ext>
            </a:extLst>
          </p:cNvPr>
          <p:cNvGrpSpPr/>
          <p:nvPr/>
        </p:nvGrpSpPr>
        <p:grpSpPr>
          <a:xfrm>
            <a:off x="1321947" y="114300"/>
            <a:ext cx="1732621" cy="3000348"/>
            <a:chOff x="828902" y="2781708"/>
            <a:chExt cx="1994509" cy="3838879"/>
          </a:xfrm>
        </p:grpSpPr>
        <p:sp>
          <p:nvSpPr>
            <p:cNvPr id="30" name="Rectangle 29">
              <a:extLst>
                <a:ext uri="{FF2B5EF4-FFF2-40B4-BE49-F238E27FC236}">
                  <a16:creationId xmlns:a16="http://schemas.microsoft.com/office/drawing/2014/main" id="{BBEA637D-2AA1-4590-9EFD-E5CD709ED295}"/>
                </a:ext>
              </a:extLst>
            </p:cNvPr>
            <p:cNvSpPr/>
            <p:nvPr/>
          </p:nvSpPr>
          <p:spPr>
            <a:xfrm>
              <a:off x="996429" y="3598370"/>
              <a:ext cx="480731" cy="7679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1" name="Rectangle 30">
              <a:extLst>
                <a:ext uri="{FF2B5EF4-FFF2-40B4-BE49-F238E27FC236}">
                  <a16:creationId xmlns:a16="http://schemas.microsoft.com/office/drawing/2014/main" id="{5AAFA6C4-23BA-4B5D-A0D9-C60B381254F1}"/>
                </a:ext>
              </a:extLst>
            </p:cNvPr>
            <p:cNvSpPr/>
            <p:nvPr/>
          </p:nvSpPr>
          <p:spPr>
            <a:xfrm>
              <a:off x="996429" y="4830567"/>
              <a:ext cx="480731" cy="1361520"/>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32" name="Rectangle 31">
              <a:extLst>
                <a:ext uri="{FF2B5EF4-FFF2-40B4-BE49-F238E27FC236}">
                  <a16:creationId xmlns:a16="http://schemas.microsoft.com/office/drawing/2014/main" id="{D4C3FC99-2539-48FE-B248-47D4F2FBC680}"/>
                </a:ext>
              </a:extLst>
            </p:cNvPr>
            <p:cNvSpPr/>
            <p:nvPr/>
          </p:nvSpPr>
          <p:spPr>
            <a:xfrm>
              <a:off x="1557281" y="2781708"/>
              <a:ext cx="480731" cy="15838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3" name="Rectangle 32">
              <a:extLst>
                <a:ext uri="{FF2B5EF4-FFF2-40B4-BE49-F238E27FC236}">
                  <a16:creationId xmlns:a16="http://schemas.microsoft.com/office/drawing/2014/main" id="{0BEDD459-A193-4E4E-B981-1C74A33D82DB}"/>
                </a:ext>
              </a:extLst>
            </p:cNvPr>
            <p:cNvSpPr/>
            <p:nvPr/>
          </p:nvSpPr>
          <p:spPr>
            <a:xfrm>
              <a:off x="1557282" y="5674520"/>
              <a:ext cx="480731" cy="523103"/>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34" name="TextBox 33">
              <a:extLst>
                <a:ext uri="{FF2B5EF4-FFF2-40B4-BE49-F238E27FC236}">
                  <a16:creationId xmlns:a16="http://schemas.microsoft.com/office/drawing/2014/main" id="{7C0E30A8-0F81-4908-B545-80CA5BDCAC57}"/>
                </a:ext>
              </a:extLst>
            </p:cNvPr>
            <p:cNvSpPr txBox="1"/>
            <p:nvPr/>
          </p:nvSpPr>
          <p:spPr>
            <a:xfrm>
              <a:off x="931430" y="6251255"/>
              <a:ext cx="725660" cy="369332"/>
            </a:xfrm>
            <a:prstGeom prst="rect">
              <a:avLst/>
            </a:prstGeom>
            <a:noFill/>
          </p:spPr>
          <p:txBody>
            <a:bodyPr wrap="square" rtlCol="0">
              <a:spAutoFit/>
            </a:bodyPr>
            <a:lstStyle/>
            <a:p>
              <a:r>
                <a:rPr lang="en-CA" b="1" dirty="0">
                  <a:latin typeface="Optima" charset="0"/>
                  <a:ea typeface="Optima" charset="0"/>
                  <a:cs typeface="Optima" charset="0"/>
                </a:rPr>
                <a:t>   1</a:t>
              </a:r>
              <a:endParaRPr b="1" dirty="0">
                <a:latin typeface="Optima" charset="0"/>
                <a:ea typeface="Optima" charset="0"/>
                <a:cs typeface="Optima" charset="0"/>
              </a:endParaRPr>
            </a:p>
          </p:txBody>
        </p:sp>
        <p:sp>
          <p:nvSpPr>
            <p:cNvPr id="35" name="TextBox 34">
              <a:extLst>
                <a:ext uri="{FF2B5EF4-FFF2-40B4-BE49-F238E27FC236}">
                  <a16:creationId xmlns:a16="http://schemas.microsoft.com/office/drawing/2014/main" id="{763943C4-9919-4B17-AA7E-A772E6068672}"/>
                </a:ext>
              </a:extLst>
            </p:cNvPr>
            <p:cNvSpPr txBox="1"/>
            <p:nvPr/>
          </p:nvSpPr>
          <p:spPr>
            <a:xfrm>
              <a:off x="1558935" y="6251255"/>
              <a:ext cx="601797" cy="369332"/>
            </a:xfrm>
            <a:prstGeom prst="rect">
              <a:avLst/>
            </a:prstGeom>
            <a:noFill/>
          </p:spPr>
          <p:txBody>
            <a:bodyPr wrap="square" rtlCol="0">
              <a:spAutoFit/>
            </a:bodyPr>
            <a:lstStyle/>
            <a:p>
              <a:r>
                <a:rPr lang="en-CA" b="1" dirty="0">
                  <a:latin typeface="Optima" charset="0"/>
                  <a:ea typeface="Optima" charset="0"/>
                  <a:cs typeface="Optima" charset="0"/>
                </a:rPr>
                <a:t>  2</a:t>
              </a:r>
              <a:endParaRPr b="1" dirty="0">
                <a:latin typeface="Optima" charset="0"/>
                <a:ea typeface="Optima" charset="0"/>
                <a:cs typeface="Optima" charset="0"/>
              </a:endParaRPr>
            </a:p>
          </p:txBody>
        </p:sp>
        <p:sp>
          <p:nvSpPr>
            <p:cNvPr id="36" name="TextBox 35">
              <a:extLst>
                <a:ext uri="{FF2B5EF4-FFF2-40B4-BE49-F238E27FC236}">
                  <a16:creationId xmlns:a16="http://schemas.microsoft.com/office/drawing/2014/main" id="{C2B14D7C-7227-4469-956F-FCD90E81027A}"/>
                </a:ext>
              </a:extLst>
            </p:cNvPr>
            <p:cNvSpPr txBox="1"/>
            <p:nvPr/>
          </p:nvSpPr>
          <p:spPr>
            <a:xfrm>
              <a:off x="2118133" y="6251255"/>
              <a:ext cx="601797" cy="369332"/>
            </a:xfrm>
            <a:prstGeom prst="rect">
              <a:avLst/>
            </a:prstGeom>
            <a:noFill/>
          </p:spPr>
          <p:txBody>
            <a:bodyPr wrap="square" rtlCol="0">
              <a:spAutoFit/>
            </a:bodyPr>
            <a:lstStyle/>
            <a:p>
              <a:r>
                <a:rPr lang="en-CA" b="1" dirty="0">
                  <a:latin typeface="Optima" charset="0"/>
                  <a:ea typeface="Optima" charset="0"/>
                  <a:cs typeface="Optima" charset="0"/>
                </a:rPr>
                <a:t>  3</a:t>
              </a:r>
              <a:endParaRPr b="1" dirty="0">
                <a:latin typeface="Optima" charset="0"/>
                <a:ea typeface="Optima" charset="0"/>
                <a:cs typeface="Optima" charset="0"/>
              </a:endParaRPr>
            </a:p>
          </p:txBody>
        </p:sp>
        <p:sp>
          <p:nvSpPr>
            <p:cNvPr id="37" name="Rectangle 36">
              <a:extLst>
                <a:ext uri="{FF2B5EF4-FFF2-40B4-BE49-F238E27FC236}">
                  <a16:creationId xmlns:a16="http://schemas.microsoft.com/office/drawing/2014/main" id="{3FA0B2B6-1A6E-4AAE-8C2B-59BB7D421E14}"/>
                </a:ext>
              </a:extLst>
            </p:cNvPr>
            <p:cNvSpPr/>
            <p:nvPr/>
          </p:nvSpPr>
          <p:spPr>
            <a:xfrm>
              <a:off x="2118133" y="3419268"/>
              <a:ext cx="480731" cy="9359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8" name="Rectangle 37">
              <a:extLst>
                <a:ext uri="{FF2B5EF4-FFF2-40B4-BE49-F238E27FC236}">
                  <a16:creationId xmlns:a16="http://schemas.microsoft.com/office/drawing/2014/main" id="{731FEC0A-7CF7-4F2A-AD0F-A869EADADC26}"/>
                </a:ext>
              </a:extLst>
            </p:cNvPr>
            <p:cNvSpPr/>
            <p:nvPr/>
          </p:nvSpPr>
          <p:spPr>
            <a:xfrm>
              <a:off x="2118137" y="5062131"/>
              <a:ext cx="480731" cy="1129956"/>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39" name="Group 38">
              <a:extLst>
                <a:ext uri="{FF2B5EF4-FFF2-40B4-BE49-F238E27FC236}">
                  <a16:creationId xmlns:a16="http://schemas.microsoft.com/office/drawing/2014/main" id="{238717CF-C9EA-4B8F-9C5B-F9C7A5C1E8D8}"/>
                </a:ext>
              </a:extLst>
            </p:cNvPr>
            <p:cNvGrpSpPr/>
            <p:nvPr/>
          </p:nvGrpSpPr>
          <p:grpSpPr>
            <a:xfrm>
              <a:off x="828902" y="4366338"/>
              <a:ext cx="1994509" cy="1836821"/>
              <a:chOff x="828902" y="4366338"/>
              <a:chExt cx="4382642" cy="1836821"/>
            </a:xfrm>
          </p:grpSpPr>
          <p:cxnSp>
            <p:nvCxnSpPr>
              <p:cNvPr id="40" name="Straight Connector 39">
                <a:extLst>
                  <a:ext uri="{FF2B5EF4-FFF2-40B4-BE49-F238E27FC236}">
                    <a16:creationId xmlns:a16="http://schemas.microsoft.com/office/drawing/2014/main" id="{9A7386FE-64EE-48FB-9AE5-BCDF935C66CB}"/>
                  </a:ext>
                </a:extLst>
              </p:cNvPr>
              <p:cNvCxnSpPr>
                <a:cxnSpLocks/>
              </p:cNvCxnSpPr>
              <p:nvPr/>
            </p:nvCxnSpPr>
            <p:spPr>
              <a:xfrm>
                <a:off x="828902" y="4366338"/>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B965CCC-F0EF-4109-8688-29957DE26B64}"/>
                  </a:ext>
                </a:extLst>
              </p:cNvPr>
              <p:cNvCxnSpPr>
                <a:cxnSpLocks/>
              </p:cNvCxnSpPr>
              <p:nvPr/>
            </p:nvCxnSpPr>
            <p:spPr>
              <a:xfrm>
                <a:off x="876300" y="6203159"/>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9456BA5B-1A3C-419E-9659-A5B1A724C622}"/>
              </a:ext>
            </a:extLst>
          </p:cNvPr>
          <p:cNvSpPr txBox="1"/>
          <p:nvPr/>
        </p:nvSpPr>
        <p:spPr>
          <a:xfrm>
            <a:off x="3155292" y="581876"/>
            <a:ext cx="1089799" cy="369332"/>
          </a:xfrm>
          <a:prstGeom prst="rect">
            <a:avLst/>
          </a:prstGeom>
          <a:noFill/>
        </p:spPr>
        <p:txBody>
          <a:bodyPr wrap="square" rtlCol="0">
            <a:spAutoFit/>
          </a:bodyPr>
          <a:lstStyle/>
          <a:p>
            <a:r>
              <a:rPr lang="en-CA" b="1" dirty="0">
                <a:latin typeface="Optima" charset="0"/>
                <a:ea typeface="Optima" charset="0"/>
                <a:cs typeface="Optima" charset="0"/>
              </a:rPr>
              <a:t>Vehicle A</a:t>
            </a:r>
          </a:p>
        </p:txBody>
      </p:sp>
      <p:sp>
        <p:nvSpPr>
          <p:cNvPr id="43" name="TextBox 42">
            <a:extLst>
              <a:ext uri="{FF2B5EF4-FFF2-40B4-BE49-F238E27FC236}">
                <a16:creationId xmlns:a16="http://schemas.microsoft.com/office/drawing/2014/main" id="{E03D2452-D19E-4166-B6B6-8771BF1BB355}"/>
              </a:ext>
            </a:extLst>
          </p:cNvPr>
          <p:cNvSpPr txBox="1"/>
          <p:nvPr/>
        </p:nvSpPr>
        <p:spPr>
          <a:xfrm>
            <a:off x="3155292" y="1954397"/>
            <a:ext cx="1045561" cy="369332"/>
          </a:xfrm>
          <a:prstGeom prst="rect">
            <a:avLst/>
          </a:prstGeom>
          <a:noFill/>
        </p:spPr>
        <p:txBody>
          <a:bodyPr wrap="square" rtlCol="0">
            <a:spAutoFit/>
          </a:bodyPr>
          <a:lstStyle/>
          <a:p>
            <a:r>
              <a:rPr lang="en-CA" b="1" dirty="0">
                <a:latin typeface="Optima" charset="0"/>
                <a:ea typeface="Optima" charset="0"/>
                <a:cs typeface="Optima" charset="0"/>
              </a:rPr>
              <a:t>Vehicle B</a:t>
            </a:r>
            <a:endParaRPr b="1" dirty="0">
              <a:latin typeface="Optima" charset="0"/>
              <a:ea typeface="Optima" charset="0"/>
              <a:cs typeface="Optima" charset="0"/>
            </a:endParaRPr>
          </a:p>
        </p:txBody>
      </p:sp>
      <p:sp>
        <p:nvSpPr>
          <p:cNvPr id="44" name="TextBox 43">
            <a:extLst>
              <a:ext uri="{FF2B5EF4-FFF2-40B4-BE49-F238E27FC236}">
                <a16:creationId xmlns:a16="http://schemas.microsoft.com/office/drawing/2014/main" id="{50102562-94FE-499B-82D5-047A8FCA5661}"/>
              </a:ext>
            </a:extLst>
          </p:cNvPr>
          <p:cNvSpPr txBox="1"/>
          <p:nvPr/>
        </p:nvSpPr>
        <p:spPr>
          <a:xfrm>
            <a:off x="23214" y="197474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45" name="TextBox 44">
            <a:extLst>
              <a:ext uri="{FF2B5EF4-FFF2-40B4-BE49-F238E27FC236}">
                <a16:creationId xmlns:a16="http://schemas.microsoft.com/office/drawing/2014/main" id="{50454BC2-AF42-4721-9502-417030199832}"/>
              </a:ext>
            </a:extLst>
          </p:cNvPr>
          <p:cNvSpPr txBox="1"/>
          <p:nvPr/>
        </p:nvSpPr>
        <p:spPr>
          <a:xfrm>
            <a:off x="23214" y="58187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46" name="TextBox 45">
            <a:extLst>
              <a:ext uri="{FF2B5EF4-FFF2-40B4-BE49-F238E27FC236}">
                <a16:creationId xmlns:a16="http://schemas.microsoft.com/office/drawing/2014/main" id="{33FB4653-D549-44F0-A6A2-BADA857687C5}"/>
              </a:ext>
            </a:extLst>
          </p:cNvPr>
          <p:cNvSpPr txBox="1"/>
          <p:nvPr/>
        </p:nvSpPr>
        <p:spPr>
          <a:xfrm>
            <a:off x="1083225" y="3064029"/>
            <a:ext cx="2186198" cy="369332"/>
          </a:xfrm>
          <a:prstGeom prst="rect">
            <a:avLst/>
          </a:prstGeom>
          <a:noFill/>
        </p:spPr>
        <p:txBody>
          <a:bodyPr wrap="square" rtlCol="0">
            <a:spAutoFit/>
          </a:bodyPr>
          <a:lstStyle/>
          <a:p>
            <a:pPr algn="ctr"/>
            <a:r>
              <a:rPr lang="en-CA" b="1" dirty="0">
                <a:latin typeface="Optima" charset="0"/>
                <a:ea typeface="Optima" charset="0"/>
                <a:cs typeface="Optima" charset="0"/>
              </a:rPr>
              <a:t>Vehicle Component</a:t>
            </a:r>
            <a:endParaRPr b="1" dirty="0">
              <a:latin typeface="Optima" charset="0"/>
              <a:ea typeface="Optima" charset="0"/>
              <a:cs typeface="Optima" charset="0"/>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BF28EC3-C006-4AD6-B034-AD7FBACE67EF}"/>
                  </a:ext>
                </a:extLst>
              </p14:cNvPr>
              <p14:cNvContentPartPr/>
              <p14:nvPr/>
            </p14:nvContentPartPr>
            <p14:xfrm>
              <a:off x="1739183" y="159251"/>
              <a:ext cx="772560" cy="2814480"/>
            </p14:xfrm>
          </p:contentPart>
        </mc:Choice>
        <mc:Fallback xmlns="">
          <p:pic>
            <p:nvPicPr>
              <p:cNvPr id="5" name="Ink 4">
                <a:extLst>
                  <a:ext uri="{FF2B5EF4-FFF2-40B4-BE49-F238E27FC236}">
                    <a16:creationId xmlns:a16="http://schemas.microsoft.com/office/drawing/2014/main" id="{5BF28EC3-C006-4AD6-B034-AD7FBACE67EF}"/>
                  </a:ext>
                </a:extLst>
              </p:cNvPr>
              <p:cNvPicPr/>
              <p:nvPr/>
            </p:nvPicPr>
            <p:blipFill>
              <a:blip r:embed="rId4"/>
              <a:stretch>
                <a:fillRect/>
              </a:stretch>
            </p:blipFill>
            <p:spPr>
              <a:xfrm>
                <a:off x="1703543" y="123251"/>
                <a:ext cx="844200" cy="288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2430E2C-6705-443E-8B85-3F8C45D16B5D}"/>
                  </a:ext>
                </a:extLst>
              </p14:cNvPr>
              <p14:cNvContentPartPr/>
              <p14:nvPr/>
            </p14:nvContentPartPr>
            <p14:xfrm>
              <a:off x="1988303" y="1770251"/>
              <a:ext cx="317880" cy="360"/>
            </p14:xfrm>
          </p:contentPart>
        </mc:Choice>
        <mc:Fallback xmlns="">
          <p:pic>
            <p:nvPicPr>
              <p:cNvPr id="6" name="Ink 5">
                <a:extLst>
                  <a:ext uri="{FF2B5EF4-FFF2-40B4-BE49-F238E27FC236}">
                    <a16:creationId xmlns:a16="http://schemas.microsoft.com/office/drawing/2014/main" id="{E2430E2C-6705-443E-8B85-3F8C45D16B5D}"/>
                  </a:ext>
                </a:extLst>
              </p:cNvPr>
              <p:cNvPicPr/>
              <p:nvPr/>
            </p:nvPicPr>
            <p:blipFill>
              <a:blip r:embed="rId6"/>
              <a:stretch>
                <a:fillRect/>
              </a:stretch>
            </p:blipFill>
            <p:spPr>
              <a:xfrm>
                <a:off x="1952303" y="1734611"/>
                <a:ext cx="3895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1BC8E59-487A-4FAA-983B-B3E74721420A}"/>
                  </a:ext>
                </a:extLst>
              </p14:cNvPr>
              <p14:cNvContentPartPr/>
              <p14:nvPr/>
            </p14:nvContentPartPr>
            <p14:xfrm>
              <a:off x="2118263" y="1596011"/>
              <a:ext cx="43920" cy="303480"/>
            </p14:xfrm>
          </p:contentPart>
        </mc:Choice>
        <mc:Fallback xmlns="">
          <p:pic>
            <p:nvPicPr>
              <p:cNvPr id="7" name="Ink 6">
                <a:extLst>
                  <a:ext uri="{FF2B5EF4-FFF2-40B4-BE49-F238E27FC236}">
                    <a16:creationId xmlns:a16="http://schemas.microsoft.com/office/drawing/2014/main" id="{E1BC8E59-487A-4FAA-983B-B3E74721420A}"/>
                  </a:ext>
                </a:extLst>
              </p:cNvPr>
              <p:cNvPicPr/>
              <p:nvPr/>
            </p:nvPicPr>
            <p:blipFill>
              <a:blip r:embed="rId8"/>
              <a:stretch>
                <a:fillRect/>
              </a:stretch>
            </p:blipFill>
            <p:spPr>
              <a:xfrm>
                <a:off x="2082623" y="1560011"/>
                <a:ext cx="115560" cy="375120"/>
              </a:xfrm>
              <a:prstGeom prst="rect">
                <a:avLst/>
              </a:prstGeom>
            </p:spPr>
          </p:pic>
        </mc:Fallback>
      </mc:AlternateContent>
      <p:grpSp>
        <p:nvGrpSpPr>
          <p:cNvPr id="17" name="Group 16">
            <a:extLst>
              <a:ext uri="{FF2B5EF4-FFF2-40B4-BE49-F238E27FC236}">
                <a16:creationId xmlns:a16="http://schemas.microsoft.com/office/drawing/2014/main" id="{64E891BB-5D08-4C00-80DB-D7C70B2755AE}"/>
              </a:ext>
            </a:extLst>
          </p:cNvPr>
          <p:cNvGrpSpPr/>
          <p:nvPr/>
        </p:nvGrpSpPr>
        <p:grpSpPr>
          <a:xfrm>
            <a:off x="2232743" y="318731"/>
            <a:ext cx="860040" cy="2441520"/>
            <a:chOff x="2232743" y="318731"/>
            <a:chExt cx="860040" cy="2441520"/>
          </a:xfrm>
        </p:grpSpPr>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8792FDCD-B2FE-4982-AF02-6285660F521B}"/>
                    </a:ext>
                  </a:extLst>
                </p14:cNvPr>
                <p14:cNvContentPartPr/>
                <p14:nvPr/>
              </p14:nvContentPartPr>
              <p14:xfrm>
                <a:off x="2232743" y="318731"/>
                <a:ext cx="860040" cy="2441520"/>
              </p14:xfrm>
            </p:contentPart>
          </mc:Choice>
          <mc:Fallback xmlns="">
            <p:pic>
              <p:nvPicPr>
                <p:cNvPr id="14" name="Ink 13">
                  <a:extLst>
                    <a:ext uri="{FF2B5EF4-FFF2-40B4-BE49-F238E27FC236}">
                      <a16:creationId xmlns:a16="http://schemas.microsoft.com/office/drawing/2014/main" id="{8792FDCD-B2FE-4982-AF02-6285660F521B}"/>
                    </a:ext>
                  </a:extLst>
                </p:cNvPr>
                <p:cNvPicPr/>
                <p:nvPr/>
              </p:nvPicPr>
              <p:blipFill>
                <a:blip r:embed="rId10"/>
                <a:stretch>
                  <a:fillRect/>
                </a:stretch>
              </p:blipFill>
              <p:spPr>
                <a:xfrm>
                  <a:off x="2196743" y="283091"/>
                  <a:ext cx="931680" cy="2513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D14D063B-98FF-44E4-BAF8-59B813E63536}"/>
                    </a:ext>
                  </a:extLst>
                </p14:cNvPr>
                <p14:cNvContentPartPr/>
                <p14:nvPr/>
              </p14:nvContentPartPr>
              <p14:xfrm>
                <a:off x="2640983" y="1610771"/>
                <a:ext cx="202320" cy="360"/>
              </p14:xfrm>
            </p:contentPart>
          </mc:Choice>
          <mc:Fallback xmlns="">
            <p:pic>
              <p:nvPicPr>
                <p:cNvPr id="15" name="Ink 14">
                  <a:extLst>
                    <a:ext uri="{FF2B5EF4-FFF2-40B4-BE49-F238E27FC236}">
                      <a16:creationId xmlns:a16="http://schemas.microsoft.com/office/drawing/2014/main" id="{D14D063B-98FF-44E4-BAF8-59B813E63536}"/>
                    </a:ext>
                  </a:extLst>
                </p:cNvPr>
                <p:cNvPicPr/>
                <p:nvPr/>
              </p:nvPicPr>
              <p:blipFill>
                <a:blip r:embed="rId12"/>
                <a:stretch>
                  <a:fillRect/>
                </a:stretch>
              </p:blipFill>
              <p:spPr>
                <a:xfrm>
                  <a:off x="2605343" y="1574771"/>
                  <a:ext cx="2739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87AACBC1-9608-4954-A7FE-576F7E517270}"/>
                    </a:ext>
                  </a:extLst>
                </p14:cNvPr>
                <p14:cNvContentPartPr/>
                <p14:nvPr/>
              </p14:nvContentPartPr>
              <p14:xfrm>
                <a:off x="2756903" y="1494491"/>
                <a:ext cx="29880" cy="201600"/>
              </p14:xfrm>
            </p:contentPart>
          </mc:Choice>
          <mc:Fallback xmlns="">
            <p:pic>
              <p:nvPicPr>
                <p:cNvPr id="16" name="Ink 15">
                  <a:extLst>
                    <a:ext uri="{FF2B5EF4-FFF2-40B4-BE49-F238E27FC236}">
                      <a16:creationId xmlns:a16="http://schemas.microsoft.com/office/drawing/2014/main" id="{87AACBC1-9608-4954-A7FE-576F7E517270}"/>
                    </a:ext>
                  </a:extLst>
                </p:cNvPr>
                <p:cNvPicPr/>
                <p:nvPr/>
              </p:nvPicPr>
              <p:blipFill>
                <a:blip r:embed="rId14"/>
                <a:stretch>
                  <a:fillRect/>
                </a:stretch>
              </p:blipFill>
              <p:spPr>
                <a:xfrm>
                  <a:off x="2720903" y="1458491"/>
                  <a:ext cx="101520" cy="273240"/>
                </a:xfrm>
                <a:prstGeom prst="rect">
                  <a:avLst/>
                </a:prstGeom>
              </p:spPr>
            </p:pic>
          </mc:Fallback>
        </mc:AlternateContent>
      </p:grpSp>
      <p:grpSp>
        <p:nvGrpSpPr>
          <p:cNvPr id="47" name="Group 46">
            <a:extLst>
              <a:ext uri="{FF2B5EF4-FFF2-40B4-BE49-F238E27FC236}">
                <a16:creationId xmlns:a16="http://schemas.microsoft.com/office/drawing/2014/main" id="{42FA40CB-4124-4EA0-8564-2DBF0B46291A}"/>
              </a:ext>
            </a:extLst>
          </p:cNvPr>
          <p:cNvGrpSpPr/>
          <p:nvPr/>
        </p:nvGrpSpPr>
        <p:grpSpPr>
          <a:xfrm>
            <a:off x="162793" y="4934767"/>
            <a:ext cx="3855842" cy="1562127"/>
            <a:chOff x="9001311" y="2323299"/>
            <a:chExt cx="4467475" cy="2147294"/>
          </a:xfrm>
        </p:grpSpPr>
        <p:sp>
          <p:nvSpPr>
            <p:cNvPr id="48" name="Rectangle 47">
              <a:extLst>
                <a:ext uri="{FF2B5EF4-FFF2-40B4-BE49-F238E27FC236}">
                  <a16:creationId xmlns:a16="http://schemas.microsoft.com/office/drawing/2014/main" id="{BFF8B288-66AF-4F28-8E1C-6BE05AB79993}"/>
                </a:ext>
              </a:extLst>
            </p:cNvPr>
            <p:cNvSpPr/>
            <p:nvPr/>
          </p:nvSpPr>
          <p:spPr>
            <a:xfrm>
              <a:off x="9168838" y="3139961"/>
              <a:ext cx="480731" cy="7679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9" name="Rectangle 48">
              <a:extLst>
                <a:ext uri="{FF2B5EF4-FFF2-40B4-BE49-F238E27FC236}">
                  <a16:creationId xmlns:a16="http://schemas.microsoft.com/office/drawing/2014/main" id="{74AC1007-8852-4B75-8168-3A809CA86A2F}"/>
                </a:ext>
              </a:extLst>
            </p:cNvPr>
            <p:cNvSpPr/>
            <p:nvPr/>
          </p:nvSpPr>
          <p:spPr>
            <a:xfrm>
              <a:off x="11641804" y="2531150"/>
              <a:ext cx="480731" cy="1361520"/>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50" name="Rectangle 49">
              <a:extLst>
                <a:ext uri="{FF2B5EF4-FFF2-40B4-BE49-F238E27FC236}">
                  <a16:creationId xmlns:a16="http://schemas.microsoft.com/office/drawing/2014/main" id="{E0187A6D-7678-47FF-B85E-F3F6EC79D2AE}"/>
                </a:ext>
              </a:extLst>
            </p:cNvPr>
            <p:cNvSpPr/>
            <p:nvPr/>
          </p:nvSpPr>
          <p:spPr>
            <a:xfrm>
              <a:off x="9729690" y="2323299"/>
              <a:ext cx="480731" cy="15838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1" name="Rectangle 50">
              <a:extLst>
                <a:ext uri="{FF2B5EF4-FFF2-40B4-BE49-F238E27FC236}">
                  <a16:creationId xmlns:a16="http://schemas.microsoft.com/office/drawing/2014/main" id="{BC0607E6-2772-4836-B81E-0F5C0C0F103A}"/>
                </a:ext>
              </a:extLst>
            </p:cNvPr>
            <p:cNvSpPr/>
            <p:nvPr/>
          </p:nvSpPr>
          <p:spPr>
            <a:xfrm>
              <a:off x="12202657" y="3375103"/>
              <a:ext cx="480731" cy="523103"/>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52" name="TextBox 51">
              <a:extLst>
                <a:ext uri="{FF2B5EF4-FFF2-40B4-BE49-F238E27FC236}">
                  <a16:creationId xmlns:a16="http://schemas.microsoft.com/office/drawing/2014/main" id="{E06150EB-1A97-4E43-A87D-0A546EEC3D89}"/>
                </a:ext>
              </a:extLst>
            </p:cNvPr>
            <p:cNvSpPr txBox="1"/>
            <p:nvPr/>
          </p:nvSpPr>
          <p:spPr>
            <a:xfrm>
              <a:off x="11518147" y="3951838"/>
              <a:ext cx="725660" cy="507682"/>
            </a:xfrm>
            <a:prstGeom prst="rect">
              <a:avLst/>
            </a:prstGeom>
            <a:noFill/>
          </p:spPr>
          <p:txBody>
            <a:bodyPr wrap="square" rtlCol="0">
              <a:spAutoFit/>
            </a:bodyPr>
            <a:lstStyle/>
            <a:p>
              <a:pPr algn="ctr"/>
              <a:r>
                <a:rPr lang="en-CA" b="1" dirty="0">
                  <a:latin typeface="Optima" charset="0"/>
                  <a:ea typeface="Optima" charset="0"/>
                  <a:cs typeface="Optima" charset="0"/>
                </a:rPr>
                <a:t>1</a:t>
              </a:r>
              <a:endParaRPr b="1" dirty="0">
                <a:latin typeface="Optima" charset="0"/>
                <a:ea typeface="Optima" charset="0"/>
                <a:cs typeface="Optima" charset="0"/>
              </a:endParaRPr>
            </a:p>
          </p:txBody>
        </p:sp>
        <p:sp>
          <p:nvSpPr>
            <p:cNvPr id="53" name="TextBox 52">
              <a:extLst>
                <a:ext uri="{FF2B5EF4-FFF2-40B4-BE49-F238E27FC236}">
                  <a16:creationId xmlns:a16="http://schemas.microsoft.com/office/drawing/2014/main" id="{B3148356-D3B3-4803-B3C8-072AAACBA203}"/>
                </a:ext>
              </a:extLst>
            </p:cNvPr>
            <p:cNvSpPr txBox="1"/>
            <p:nvPr/>
          </p:nvSpPr>
          <p:spPr>
            <a:xfrm>
              <a:off x="12160167" y="3951838"/>
              <a:ext cx="601797" cy="507682"/>
            </a:xfrm>
            <a:prstGeom prst="rect">
              <a:avLst/>
            </a:prstGeom>
            <a:noFill/>
          </p:spPr>
          <p:txBody>
            <a:bodyPr wrap="square" rtlCol="0">
              <a:spAutoFit/>
            </a:bodyPr>
            <a:lstStyle/>
            <a:p>
              <a:pPr algn="ctr"/>
              <a:r>
                <a:rPr lang="en-CA" b="1" dirty="0">
                  <a:latin typeface="Optima" charset="0"/>
                  <a:ea typeface="Optima" charset="0"/>
                  <a:cs typeface="Optima" charset="0"/>
                </a:rPr>
                <a:t>2</a:t>
              </a:r>
              <a:endParaRPr b="1" dirty="0">
                <a:latin typeface="Optima" charset="0"/>
                <a:ea typeface="Optima" charset="0"/>
                <a:cs typeface="Optima" charset="0"/>
              </a:endParaRPr>
            </a:p>
          </p:txBody>
        </p:sp>
        <p:sp>
          <p:nvSpPr>
            <p:cNvPr id="54" name="TextBox 53">
              <a:extLst>
                <a:ext uri="{FF2B5EF4-FFF2-40B4-BE49-F238E27FC236}">
                  <a16:creationId xmlns:a16="http://schemas.microsoft.com/office/drawing/2014/main" id="{0EA4E880-9225-4DB6-9E80-D9E0BB304720}"/>
                </a:ext>
              </a:extLst>
            </p:cNvPr>
            <p:cNvSpPr txBox="1"/>
            <p:nvPr/>
          </p:nvSpPr>
          <p:spPr>
            <a:xfrm>
              <a:off x="12719164" y="3951838"/>
              <a:ext cx="601797" cy="507682"/>
            </a:xfrm>
            <a:prstGeom prst="rect">
              <a:avLst/>
            </a:prstGeom>
            <a:noFill/>
          </p:spPr>
          <p:txBody>
            <a:bodyPr wrap="square" rtlCol="0">
              <a:spAutoFit/>
            </a:bodyPr>
            <a:lstStyle/>
            <a:p>
              <a:pPr algn="ctr"/>
              <a:r>
                <a:rPr lang="en-CA" b="1" dirty="0">
                  <a:latin typeface="Optima" charset="0"/>
                  <a:ea typeface="Optima" charset="0"/>
                  <a:cs typeface="Optima" charset="0"/>
                </a:rPr>
                <a:t>3</a:t>
              </a:r>
              <a:endParaRPr b="1" dirty="0">
                <a:latin typeface="Optima" charset="0"/>
                <a:ea typeface="Optima" charset="0"/>
                <a:cs typeface="Optima" charset="0"/>
              </a:endParaRPr>
            </a:p>
          </p:txBody>
        </p:sp>
        <p:sp>
          <p:nvSpPr>
            <p:cNvPr id="55" name="Rectangle 54">
              <a:extLst>
                <a:ext uri="{FF2B5EF4-FFF2-40B4-BE49-F238E27FC236}">
                  <a16:creationId xmlns:a16="http://schemas.microsoft.com/office/drawing/2014/main" id="{3108ADCC-EED2-455F-8129-BBB1D3DF17DF}"/>
                </a:ext>
              </a:extLst>
            </p:cNvPr>
            <p:cNvSpPr/>
            <p:nvPr/>
          </p:nvSpPr>
          <p:spPr>
            <a:xfrm>
              <a:off x="10290542" y="2960859"/>
              <a:ext cx="480731" cy="9359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6" name="Rectangle 55">
              <a:extLst>
                <a:ext uri="{FF2B5EF4-FFF2-40B4-BE49-F238E27FC236}">
                  <a16:creationId xmlns:a16="http://schemas.microsoft.com/office/drawing/2014/main" id="{45989874-EBD3-4CD8-AA15-7D3B1B804D56}"/>
                </a:ext>
              </a:extLst>
            </p:cNvPr>
            <p:cNvSpPr/>
            <p:nvPr/>
          </p:nvSpPr>
          <p:spPr>
            <a:xfrm>
              <a:off x="12763512" y="2762714"/>
              <a:ext cx="480731" cy="1129956"/>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57" name="Straight Connector 56">
              <a:extLst>
                <a:ext uri="{FF2B5EF4-FFF2-40B4-BE49-F238E27FC236}">
                  <a16:creationId xmlns:a16="http://schemas.microsoft.com/office/drawing/2014/main" id="{262097B7-C72B-4F9E-AFD8-6ED637698B26}"/>
                </a:ext>
              </a:extLst>
            </p:cNvPr>
            <p:cNvCxnSpPr>
              <a:cxnSpLocks/>
            </p:cNvCxnSpPr>
            <p:nvPr/>
          </p:nvCxnSpPr>
          <p:spPr>
            <a:xfrm>
              <a:off x="9001311" y="3907929"/>
              <a:ext cx="19729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AA8FD48-1F5B-4F9B-AB39-0653F33A264C}"/>
                </a:ext>
              </a:extLst>
            </p:cNvPr>
            <p:cNvCxnSpPr>
              <a:cxnSpLocks/>
            </p:cNvCxnSpPr>
            <p:nvPr/>
          </p:nvCxnSpPr>
          <p:spPr>
            <a:xfrm>
              <a:off x="11495847" y="3903742"/>
              <a:ext cx="19729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5E8EF12-0CB6-498B-AAE1-CA4187C4FD06}"/>
                </a:ext>
              </a:extLst>
            </p:cNvPr>
            <p:cNvSpPr txBox="1"/>
            <p:nvPr/>
          </p:nvSpPr>
          <p:spPr>
            <a:xfrm>
              <a:off x="9134938" y="3962911"/>
              <a:ext cx="542949" cy="507682"/>
            </a:xfrm>
            <a:prstGeom prst="rect">
              <a:avLst/>
            </a:prstGeom>
            <a:noFill/>
          </p:spPr>
          <p:txBody>
            <a:bodyPr wrap="square" rtlCol="0">
              <a:spAutoFit/>
            </a:bodyPr>
            <a:lstStyle/>
            <a:p>
              <a:pPr algn="ctr"/>
              <a:r>
                <a:rPr lang="en-CA" b="1" dirty="0">
                  <a:latin typeface="Optima" charset="0"/>
                  <a:ea typeface="Optima" charset="0"/>
                  <a:cs typeface="Optima" charset="0"/>
                </a:rPr>
                <a:t>1</a:t>
              </a:r>
              <a:endParaRPr b="1" dirty="0">
                <a:latin typeface="Optima" charset="0"/>
                <a:ea typeface="Optima" charset="0"/>
                <a:cs typeface="Optima" charset="0"/>
              </a:endParaRPr>
            </a:p>
          </p:txBody>
        </p:sp>
        <p:sp>
          <p:nvSpPr>
            <p:cNvPr id="60" name="TextBox 59">
              <a:extLst>
                <a:ext uri="{FF2B5EF4-FFF2-40B4-BE49-F238E27FC236}">
                  <a16:creationId xmlns:a16="http://schemas.microsoft.com/office/drawing/2014/main" id="{B363FA97-500D-4AB3-BF75-352AD8E1A4E4}"/>
                </a:ext>
              </a:extLst>
            </p:cNvPr>
            <p:cNvSpPr txBox="1"/>
            <p:nvPr/>
          </p:nvSpPr>
          <p:spPr>
            <a:xfrm>
              <a:off x="9690052" y="3962911"/>
              <a:ext cx="601797" cy="507682"/>
            </a:xfrm>
            <a:prstGeom prst="rect">
              <a:avLst/>
            </a:prstGeom>
            <a:noFill/>
          </p:spPr>
          <p:txBody>
            <a:bodyPr wrap="square" rtlCol="0">
              <a:spAutoFit/>
            </a:bodyPr>
            <a:lstStyle/>
            <a:p>
              <a:pPr algn="ctr"/>
              <a:r>
                <a:rPr lang="en-CA" b="1" dirty="0">
                  <a:latin typeface="Optima" charset="0"/>
                  <a:ea typeface="Optima" charset="0"/>
                  <a:cs typeface="Optima" charset="0"/>
                </a:rPr>
                <a:t>2</a:t>
              </a:r>
              <a:endParaRPr b="1" dirty="0">
                <a:latin typeface="Optima" charset="0"/>
                <a:ea typeface="Optima" charset="0"/>
                <a:cs typeface="Optima" charset="0"/>
              </a:endParaRPr>
            </a:p>
          </p:txBody>
        </p:sp>
        <p:sp>
          <p:nvSpPr>
            <p:cNvPr id="61" name="TextBox 60">
              <a:extLst>
                <a:ext uri="{FF2B5EF4-FFF2-40B4-BE49-F238E27FC236}">
                  <a16:creationId xmlns:a16="http://schemas.microsoft.com/office/drawing/2014/main" id="{0B16E0BB-A379-4CB5-9693-9B8FEE1B8C73}"/>
                </a:ext>
              </a:extLst>
            </p:cNvPr>
            <p:cNvSpPr txBox="1"/>
            <p:nvPr/>
          </p:nvSpPr>
          <p:spPr>
            <a:xfrm>
              <a:off x="10248932" y="3962911"/>
              <a:ext cx="601797" cy="507682"/>
            </a:xfrm>
            <a:prstGeom prst="rect">
              <a:avLst/>
            </a:prstGeom>
            <a:noFill/>
          </p:spPr>
          <p:txBody>
            <a:bodyPr wrap="square" rtlCol="0">
              <a:spAutoFit/>
            </a:bodyPr>
            <a:lstStyle/>
            <a:p>
              <a:pPr algn="ctr"/>
              <a:r>
                <a:rPr lang="en-CA" b="1" dirty="0">
                  <a:latin typeface="Optima" charset="0"/>
                  <a:ea typeface="Optima" charset="0"/>
                  <a:cs typeface="Optima" charset="0"/>
                </a:rPr>
                <a:t>3</a:t>
              </a:r>
              <a:endParaRPr b="1" dirty="0">
                <a:latin typeface="Optima" charset="0"/>
                <a:ea typeface="Optima" charset="0"/>
                <a:cs typeface="Optima" charset="0"/>
              </a:endParaRPr>
            </a:p>
          </p:txBody>
        </p:sp>
      </p:grpSp>
      <p:sp>
        <p:nvSpPr>
          <p:cNvPr id="62" name="TextBox 61">
            <a:extLst>
              <a:ext uri="{FF2B5EF4-FFF2-40B4-BE49-F238E27FC236}">
                <a16:creationId xmlns:a16="http://schemas.microsoft.com/office/drawing/2014/main" id="{1F004E84-F135-49A4-B0A6-35808F80F8F4}"/>
              </a:ext>
            </a:extLst>
          </p:cNvPr>
          <p:cNvSpPr txBox="1"/>
          <p:nvPr/>
        </p:nvSpPr>
        <p:spPr>
          <a:xfrm>
            <a:off x="479769" y="6448093"/>
            <a:ext cx="1089799" cy="369332"/>
          </a:xfrm>
          <a:prstGeom prst="rect">
            <a:avLst/>
          </a:prstGeom>
          <a:noFill/>
        </p:spPr>
        <p:txBody>
          <a:bodyPr wrap="square" rtlCol="0">
            <a:spAutoFit/>
          </a:bodyPr>
          <a:lstStyle/>
          <a:p>
            <a:r>
              <a:rPr lang="en-CA" b="1" dirty="0">
                <a:latin typeface="Optima" charset="0"/>
                <a:ea typeface="Optima" charset="0"/>
                <a:cs typeface="Optima" charset="0"/>
              </a:rPr>
              <a:t>Vehicle A</a:t>
            </a:r>
          </a:p>
        </p:txBody>
      </p:sp>
      <p:sp>
        <p:nvSpPr>
          <p:cNvPr id="63" name="TextBox 62">
            <a:extLst>
              <a:ext uri="{FF2B5EF4-FFF2-40B4-BE49-F238E27FC236}">
                <a16:creationId xmlns:a16="http://schemas.microsoft.com/office/drawing/2014/main" id="{8D407980-A0C7-423F-A892-E911A0152D01}"/>
              </a:ext>
            </a:extLst>
          </p:cNvPr>
          <p:cNvSpPr txBox="1"/>
          <p:nvPr/>
        </p:nvSpPr>
        <p:spPr>
          <a:xfrm>
            <a:off x="2625025" y="6448093"/>
            <a:ext cx="1045561" cy="369332"/>
          </a:xfrm>
          <a:prstGeom prst="rect">
            <a:avLst/>
          </a:prstGeom>
          <a:noFill/>
        </p:spPr>
        <p:txBody>
          <a:bodyPr wrap="square" rtlCol="0">
            <a:spAutoFit/>
          </a:bodyPr>
          <a:lstStyle/>
          <a:p>
            <a:r>
              <a:rPr lang="en-CA" b="1" dirty="0">
                <a:latin typeface="Optima" charset="0"/>
                <a:ea typeface="Optima" charset="0"/>
                <a:cs typeface="Optima" charset="0"/>
              </a:rPr>
              <a:t>Vehicle B</a:t>
            </a:r>
            <a:endParaRPr b="1" dirty="0">
              <a:latin typeface="Optima" charset="0"/>
              <a:ea typeface="Optima" charset="0"/>
              <a:cs typeface="Optima" charset="0"/>
            </a:endParaRPr>
          </a:p>
        </p:txBody>
      </p:sp>
      <p:grpSp>
        <p:nvGrpSpPr>
          <p:cNvPr id="64" name="Group 63">
            <a:extLst>
              <a:ext uri="{FF2B5EF4-FFF2-40B4-BE49-F238E27FC236}">
                <a16:creationId xmlns:a16="http://schemas.microsoft.com/office/drawing/2014/main" id="{AED4E708-7176-4289-9504-57EC45F38C5D}"/>
              </a:ext>
            </a:extLst>
          </p:cNvPr>
          <p:cNvGrpSpPr/>
          <p:nvPr/>
        </p:nvGrpSpPr>
        <p:grpSpPr>
          <a:xfrm>
            <a:off x="269303" y="4070891"/>
            <a:ext cx="3785760" cy="2205233"/>
            <a:chOff x="342080" y="3650047"/>
            <a:chExt cx="3785760" cy="2205233"/>
          </a:xfrm>
        </p:grpSpPr>
        <p:grpSp>
          <p:nvGrpSpPr>
            <p:cNvPr id="65" name="Group 64">
              <a:extLst>
                <a:ext uri="{FF2B5EF4-FFF2-40B4-BE49-F238E27FC236}">
                  <a16:creationId xmlns:a16="http://schemas.microsoft.com/office/drawing/2014/main" id="{5FB0538B-BBB5-4978-BF6E-E773E702331B}"/>
                </a:ext>
              </a:extLst>
            </p:cNvPr>
            <p:cNvGrpSpPr/>
            <p:nvPr/>
          </p:nvGrpSpPr>
          <p:grpSpPr>
            <a:xfrm>
              <a:off x="342080" y="3974280"/>
              <a:ext cx="2630520" cy="1867680"/>
              <a:chOff x="342080" y="3974280"/>
              <a:chExt cx="2630520" cy="1867680"/>
            </a:xfrm>
          </p:grpSpPr>
          <mc:AlternateContent xmlns:mc="http://schemas.openxmlformats.org/markup-compatibility/2006" xmlns:p14="http://schemas.microsoft.com/office/powerpoint/2010/main">
            <mc:Choice Requires="p14">
              <p:contentPart p14:bwMode="auto" r:id="rId15">
                <p14:nvContentPartPr>
                  <p14:cNvPr id="73" name="Ink 72">
                    <a:extLst>
                      <a:ext uri="{FF2B5EF4-FFF2-40B4-BE49-F238E27FC236}">
                        <a16:creationId xmlns:a16="http://schemas.microsoft.com/office/drawing/2014/main" id="{E02747F6-F0AE-4212-BABA-C088646011A0}"/>
                      </a:ext>
                    </a:extLst>
                  </p14:cNvPr>
                  <p14:cNvContentPartPr/>
                  <p14:nvPr/>
                </p14:nvContentPartPr>
                <p14:xfrm>
                  <a:off x="342080" y="4990200"/>
                  <a:ext cx="572400" cy="851760"/>
                </p14:xfrm>
              </p:contentPart>
            </mc:Choice>
            <mc:Fallback xmlns="">
              <p:pic>
                <p:nvPicPr>
                  <p:cNvPr id="6" name="Ink 5">
                    <a:extLst>
                      <a:ext uri="{FF2B5EF4-FFF2-40B4-BE49-F238E27FC236}">
                        <a16:creationId xmlns:a16="http://schemas.microsoft.com/office/drawing/2014/main" id="{3349257C-E8C4-44EB-A07E-830CB63DD3DC}"/>
                      </a:ext>
                    </a:extLst>
                  </p:cNvPr>
                  <p:cNvPicPr/>
                  <p:nvPr/>
                </p:nvPicPr>
                <p:blipFill>
                  <a:blip r:embed="rId16"/>
                  <a:stretch>
                    <a:fillRect/>
                  </a:stretch>
                </p:blipFill>
                <p:spPr>
                  <a:xfrm>
                    <a:off x="306080" y="4954560"/>
                    <a:ext cx="644040" cy="923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4" name="Ink 73">
                    <a:extLst>
                      <a:ext uri="{FF2B5EF4-FFF2-40B4-BE49-F238E27FC236}">
                        <a16:creationId xmlns:a16="http://schemas.microsoft.com/office/drawing/2014/main" id="{362966C0-6B7E-4279-BD1E-05A344B59C46}"/>
                      </a:ext>
                    </a:extLst>
                  </p14:cNvPr>
                  <p14:cNvContentPartPr/>
                  <p14:nvPr/>
                </p14:nvContentPartPr>
                <p14:xfrm>
                  <a:off x="2206880" y="4571520"/>
                  <a:ext cx="765720" cy="1130760"/>
                </p14:xfrm>
              </p:contentPart>
            </mc:Choice>
            <mc:Fallback xmlns="">
              <p:pic>
                <p:nvPicPr>
                  <p:cNvPr id="7" name="Ink 6">
                    <a:extLst>
                      <a:ext uri="{FF2B5EF4-FFF2-40B4-BE49-F238E27FC236}">
                        <a16:creationId xmlns:a16="http://schemas.microsoft.com/office/drawing/2014/main" id="{63C9651B-D2DD-4EFF-80B3-DC2FF7B7B803}"/>
                      </a:ext>
                    </a:extLst>
                  </p:cNvPr>
                  <p:cNvPicPr/>
                  <p:nvPr/>
                </p:nvPicPr>
                <p:blipFill>
                  <a:blip r:embed="rId18"/>
                  <a:stretch>
                    <a:fillRect/>
                  </a:stretch>
                </p:blipFill>
                <p:spPr>
                  <a:xfrm>
                    <a:off x="2170880" y="4535880"/>
                    <a:ext cx="837360" cy="1202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5" name="Ink 74">
                    <a:extLst>
                      <a:ext uri="{FF2B5EF4-FFF2-40B4-BE49-F238E27FC236}">
                        <a16:creationId xmlns:a16="http://schemas.microsoft.com/office/drawing/2014/main" id="{8E527712-1E89-43B8-AE7C-24D27A88D2DE}"/>
                      </a:ext>
                    </a:extLst>
                  </p14:cNvPr>
                  <p14:cNvContentPartPr/>
                  <p14:nvPr/>
                </p14:nvContentPartPr>
                <p14:xfrm>
                  <a:off x="545120" y="3974280"/>
                  <a:ext cx="1944360" cy="889920"/>
                </p14:xfrm>
              </p:contentPart>
            </mc:Choice>
            <mc:Fallback xmlns="">
              <p:pic>
                <p:nvPicPr>
                  <p:cNvPr id="8" name="Ink 7">
                    <a:extLst>
                      <a:ext uri="{FF2B5EF4-FFF2-40B4-BE49-F238E27FC236}">
                        <a16:creationId xmlns:a16="http://schemas.microsoft.com/office/drawing/2014/main" id="{51D85397-E66E-483A-864A-63BF62777FE9}"/>
                      </a:ext>
                    </a:extLst>
                  </p:cNvPr>
                  <p:cNvPicPr/>
                  <p:nvPr/>
                </p:nvPicPr>
                <p:blipFill>
                  <a:blip r:embed="rId20"/>
                  <a:stretch>
                    <a:fillRect/>
                  </a:stretch>
                </p:blipFill>
                <p:spPr>
                  <a:xfrm>
                    <a:off x="509120" y="3938280"/>
                    <a:ext cx="2016000" cy="961560"/>
                  </a:xfrm>
                  <a:prstGeom prst="rect">
                    <a:avLst/>
                  </a:prstGeom>
                </p:spPr>
              </p:pic>
            </mc:Fallback>
          </mc:AlternateContent>
        </p:grpSp>
        <p:grpSp>
          <p:nvGrpSpPr>
            <p:cNvPr id="66" name="Group 65">
              <a:extLst>
                <a:ext uri="{FF2B5EF4-FFF2-40B4-BE49-F238E27FC236}">
                  <a16:creationId xmlns:a16="http://schemas.microsoft.com/office/drawing/2014/main" id="{A57F0214-49E8-4128-92AD-4360533F861A}"/>
                </a:ext>
              </a:extLst>
            </p:cNvPr>
            <p:cNvGrpSpPr/>
            <p:nvPr/>
          </p:nvGrpSpPr>
          <p:grpSpPr>
            <a:xfrm>
              <a:off x="1167200" y="3887880"/>
              <a:ext cx="2960640" cy="1967400"/>
              <a:chOff x="1167200" y="3887880"/>
              <a:chExt cx="2960640" cy="1967400"/>
            </a:xfrm>
          </p:grpSpPr>
          <mc:AlternateContent xmlns:mc="http://schemas.openxmlformats.org/markup-compatibility/2006" xmlns:p14="http://schemas.microsoft.com/office/powerpoint/2010/main">
            <mc:Choice Requires="p14">
              <p:contentPart p14:bwMode="auto" r:id="rId21">
                <p14:nvContentPartPr>
                  <p14:cNvPr id="69" name="Ink 68">
                    <a:extLst>
                      <a:ext uri="{FF2B5EF4-FFF2-40B4-BE49-F238E27FC236}">
                        <a16:creationId xmlns:a16="http://schemas.microsoft.com/office/drawing/2014/main" id="{36953FD1-0554-448F-B59D-CDF5C7E2ABEE}"/>
                      </a:ext>
                    </a:extLst>
                  </p14:cNvPr>
                  <p14:cNvContentPartPr/>
                  <p14:nvPr/>
                </p14:nvContentPartPr>
                <p14:xfrm>
                  <a:off x="1167200" y="4825320"/>
                  <a:ext cx="841680" cy="1029960"/>
                </p14:xfrm>
              </p:contentPart>
            </mc:Choice>
            <mc:Fallback xmlns="">
              <p:pic>
                <p:nvPicPr>
                  <p:cNvPr id="10" name="Ink 9">
                    <a:extLst>
                      <a:ext uri="{FF2B5EF4-FFF2-40B4-BE49-F238E27FC236}">
                        <a16:creationId xmlns:a16="http://schemas.microsoft.com/office/drawing/2014/main" id="{4380B391-B960-4C14-BF57-FDFD8CA47889}"/>
                      </a:ext>
                    </a:extLst>
                  </p:cNvPr>
                  <p:cNvPicPr/>
                  <p:nvPr/>
                </p:nvPicPr>
                <p:blipFill>
                  <a:blip r:embed="rId22"/>
                  <a:stretch>
                    <a:fillRect/>
                  </a:stretch>
                </p:blipFill>
                <p:spPr>
                  <a:xfrm>
                    <a:off x="1131200" y="4789680"/>
                    <a:ext cx="913320" cy="1101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D978B86F-1A09-4288-A408-605004F6807E}"/>
                      </a:ext>
                    </a:extLst>
                  </p14:cNvPr>
                  <p14:cNvContentPartPr/>
                  <p14:nvPr/>
                </p14:nvContentPartPr>
                <p14:xfrm>
                  <a:off x="3325760" y="4633800"/>
                  <a:ext cx="802080" cy="1070280"/>
                </p14:xfrm>
              </p:contentPart>
            </mc:Choice>
            <mc:Fallback xmlns="">
              <p:pic>
                <p:nvPicPr>
                  <p:cNvPr id="11" name="Ink 10">
                    <a:extLst>
                      <a:ext uri="{FF2B5EF4-FFF2-40B4-BE49-F238E27FC236}">
                        <a16:creationId xmlns:a16="http://schemas.microsoft.com/office/drawing/2014/main" id="{DE502DD2-06B2-4807-A25E-69E696A96767}"/>
                      </a:ext>
                    </a:extLst>
                  </p:cNvPr>
                  <p:cNvPicPr/>
                  <p:nvPr/>
                </p:nvPicPr>
                <p:blipFill>
                  <a:blip r:embed="rId24"/>
                  <a:stretch>
                    <a:fillRect/>
                  </a:stretch>
                </p:blipFill>
                <p:spPr>
                  <a:xfrm>
                    <a:off x="3289760" y="4598160"/>
                    <a:ext cx="873720" cy="1141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AD3941A6-9B0B-4CF6-893D-B61B13556EB8}"/>
                      </a:ext>
                    </a:extLst>
                  </p14:cNvPr>
                  <p14:cNvContentPartPr/>
                  <p14:nvPr/>
                </p14:nvContentPartPr>
                <p14:xfrm>
                  <a:off x="1610720" y="4201800"/>
                  <a:ext cx="2082600" cy="623880"/>
                </p14:xfrm>
              </p:contentPart>
            </mc:Choice>
            <mc:Fallback xmlns="">
              <p:pic>
                <p:nvPicPr>
                  <p:cNvPr id="12" name="Ink 11">
                    <a:extLst>
                      <a:ext uri="{FF2B5EF4-FFF2-40B4-BE49-F238E27FC236}">
                        <a16:creationId xmlns:a16="http://schemas.microsoft.com/office/drawing/2014/main" id="{3E6C7FBF-796F-4CD5-A371-E0E0ECFE59C5}"/>
                      </a:ext>
                    </a:extLst>
                  </p:cNvPr>
                  <p:cNvPicPr/>
                  <p:nvPr/>
                </p:nvPicPr>
                <p:blipFill>
                  <a:blip r:embed="rId26"/>
                  <a:stretch>
                    <a:fillRect/>
                  </a:stretch>
                </p:blipFill>
                <p:spPr>
                  <a:xfrm>
                    <a:off x="1575080" y="4166160"/>
                    <a:ext cx="2154240" cy="695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CB260D47-C088-4F3A-BBBD-A54360B5C77F}"/>
                      </a:ext>
                    </a:extLst>
                  </p14:cNvPr>
                  <p14:cNvContentPartPr/>
                  <p14:nvPr/>
                </p14:nvContentPartPr>
                <p14:xfrm>
                  <a:off x="2742560" y="3887880"/>
                  <a:ext cx="77400" cy="277560"/>
                </p14:xfrm>
              </p:contentPart>
            </mc:Choice>
            <mc:Fallback xmlns="">
              <p:pic>
                <p:nvPicPr>
                  <p:cNvPr id="14" name="Ink 13">
                    <a:extLst>
                      <a:ext uri="{FF2B5EF4-FFF2-40B4-BE49-F238E27FC236}">
                        <a16:creationId xmlns:a16="http://schemas.microsoft.com/office/drawing/2014/main" id="{0D976EB8-FC96-41D5-9AEF-D7E2208CC2E7}"/>
                      </a:ext>
                    </a:extLst>
                  </p:cNvPr>
                  <p:cNvPicPr/>
                  <p:nvPr/>
                </p:nvPicPr>
                <p:blipFill>
                  <a:blip r:embed="rId28"/>
                  <a:stretch>
                    <a:fillRect/>
                  </a:stretch>
                </p:blipFill>
                <p:spPr>
                  <a:xfrm>
                    <a:off x="2706920" y="3851880"/>
                    <a:ext cx="149040" cy="349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67" name="Ink 66">
                  <a:extLst>
                    <a:ext uri="{FF2B5EF4-FFF2-40B4-BE49-F238E27FC236}">
                      <a16:creationId xmlns:a16="http://schemas.microsoft.com/office/drawing/2014/main" id="{5192DFC7-0056-4605-B299-76FF5DBD70AA}"/>
                    </a:ext>
                  </a:extLst>
                </p14:cNvPr>
                <p14:cNvContentPartPr/>
                <p14:nvPr/>
              </p14:nvContentPartPr>
              <p14:xfrm>
                <a:off x="1511000" y="3765480"/>
                <a:ext cx="244080" cy="184320"/>
              </p14:xfrm>
            </p:contentPart>
          </mc:Choice>
          <mc:Fallback xmlns="">
            <p:pic>
              <p:nvPicPr>
                <p:cNvPr id="16" name="Ink 15">
                  <a:extLst>
                    <a:ext uri="{FF2B5EF4-FFF2-40B4-BE49-F238E27FC236}">
                      <a16:creationId xmlns:a16="http://schemas.microsoft.com/office/drawing/2014/main" id="{42ADEC19-E08A-47DE-BD4B-61137A9F0874}"/>
                    </a:ext>
                  </a:extLst>
                </p:cNvPr>
                <p:cNvPicPr/>
                <p:nvPr/>
              </p:nvPicPr>
              <p:blipFill>
                <a:blip r:embed="rId30"/>
                <a:stretch>
                  <a:fillRect/>
                </a:stretch>
              </p:blipFill>
              <p:spPr>
                <a:xfrm>
                  <a:off x="1475000" y="3729480"/>
                  <a:ext cx="3157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8" name="Ink 67">
                  <a:extLst>
                    <a:ext uri="{FF2B5EF4-FFF2-40B4-BE49-F238E27FC236}">
                      <a16:creationId xmlns:a16="http://schemas.microsoft.com/office/drawing/2014/main" id="{E494DECD-41EB-4B74-8CA4-285A5A10655E}"/>
                    </a:ext>
                  </a:extLst>
                </p14:cNvPr>
                <p14:cNvContentPartPr/>
                <p14:nvPr/>
              </p14:nvContentPartPr>
              <p14:xfrm>
                <a:off x="2090493" y="3650047"/>
                <a:ext cx="445680" cy="349200"/>
              </p14:xfrm>
            </p:contentPart>
          </mc:Choice>
          <mc:Fallback xmlns="">
            <p:pic>
              <p:nvPicPr>
                <p:cNvPr id="68" name="Ink 67">
                  <a:extLst>
                    <a:ext uri="{FF2B5EF4-FFF2-40B4-BE49-F238E27FC236}">
                      <a16:creationId xmlns:a16="http://schemas.microsoft.com/office/drawing/2014/main" id="{E494DECD-41EB-4B74-8CA4-285A5A10655E}"/>
                    </a:ext>
                  </a:extLst>
                </p:cNvPr>
                <p:cNvPicPr/>
                <p:nvPr/>
              </p:nvPicPr>
              <p:blipFill>
                <a:blip r:embed="rId32"/>
                <a:stretch>
                  <a:fillRect/>
                </a:stretch>
              </p:blipFill>
              <p:spPr>
                <a:xfrm>
                  <a:off x="2054493" y="3614084"/>
                  <a:ext cx="517320" cy="42076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558D20A8-1240-44AB-9FEB-663AA191BE54}"/>
                  </a:ext>
                </a:extLst>
              </p14:cNvPr>
              <p14:cNvContentPartPr/>
              <p14:nvPr/>
            </p14:nvContentPartPr>
            <p14:xfrm>
              <a:off x="3283415" y="2479865"/>
              <a:ext cx="370440" cy="316440"/>
            </p14:xfrm>
          </p:contentPart>
        </mc:Choice>
        <mc:Fallback xmlns="">
          <p:pic>
            <p:nvPicPr>
              <p:cNvPr id="76" name="Ink 75">
                <a:extLst>
                  <a:ext uri="{FF2B5EF4-FFF2-40B4-BE49-F238E27FC236}">
                    <a16:creationId xmlns:a16="http://schemas.microsoft.com/office/drawing/2014/main" id="{558D20A8-1240-44AB-9FEB-663AA191BE54}"/>
                  </a:ext>
                </a:extLst>
              </p:cNvPr>
              <p:cNvPicPr/>
              <p:nvPr/>
            </p:nvPicPr>
            <p:blipFill>
              <a:blip r:embed="rId34"/>
              <a:stretch>
                <a:fillRect/>
              </a:stretch>
            </p:blipFill>
            <p:spPr>
              <a:xfrm>
                <a:off x="3247450" y="2443865"/>
                <a:ext cx="44201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7" name="Ink 76">
                <a:extLst>
                  <a:ext uri="{FF2B5EF4-FFF2-40B4-BE49-F238E27FC236}">
                    <a16:creationId xmlns:a16="http://schemas.microsoft.com/office/drawing/2014/main" id="{C1BCD5B1-DFB5-4640-ABB2-2CA730843DD0}"/>
                  </a:ext>
                </a:extLst>
              </p14:cNvPr>
              <p14:cNvContentPartPr/>
              <p14:nvPr/>
            </p14:nvContentPartPr>
            <p14:xfrm>
              <a:off x="4229135" y="2450705"/>
              <a:ext cx="356400" cy="329040"/>
            </p14:xfrm>
          </p:contentPart>
        </mc:Choice>
        <mc:Fallback xmlns="">
          <p:pic>
            <p:nvPicPr>
              <p:cNvPr id="77" name="Ink 76">
                <a:extLst>
                  <a:ext uri="{FF2B5EF4-FFF2-40B4-BE49-F238E27FC236}">
                    <a16:creationId xmlns:a16="http://schemas.microsoft.com/office/drawing/2014/main" id="{C1BCD5B1-DFB5-4640-ABB2-2CA730843DD0}"/>
                  </a:ext>
                </a:extLst>
              </p:cNvPr>
              <p:cNvPicPr/>
              <p:nvPr/>
            </p:nvPicPr>
            <p:blipFill>
              <a:blip r:embed="rId36"/>
              <a:stretch>
                <a:fillRect/>
              </a:stretch>
            </p:blipFill>
            <p:spPr>
              <a:xfrm>
                <a:off x="4193099" y="2414744"/>
                <a:ext cx="428112" cy="400602"/>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8" name="Ink 77">
                <a:extLst>
                  <a:ext uri="{FF2B5EF4-FFF2-40B4-BE49-F238E27FC236}">
                    <a16:creationId xmlns:a16="http://schemas.microsoft.com/office/drawing/2014/main" id="{4EBFFBC6-7992-4DA8-86E3-4E481B573F3A}"/>
                  </a:ext>
                </a:extLst>
              </p14:cNvPr>
              <p14:cNvContentPartPr/>
              <p14:nvPr/>
            </p14:nvContentPartPr>
            <p14:xfrm>
              <a:off x="3815135" y="2508665"/>
              <a:ext cx="188640" cy="268200"/>
            </p14:xfrm>
          </p:contentPart>
        </mc:Choice>
        <mc:Fallback xmlns="">
          <p:pic>
            <p:nvPicPr>
              <p:cNvPr id="78" name="Ink 77">
                <a:extLst>
                  <a:ext uri="{FF2B5EF4-FFF2-40B4-BE49-F238E27FC236}">
                    <a16:creationId xmlns:a16="http://schemas.microsoft.com/office/drawing/2014/main" id="{4EBFFBC6-7992-4DA8-86E3-4E481B573F3A}"/>
                  </a:ext>
                </a:extLst>
              </p:cNvPr>
              <p:cNvPicPr/>
              <p:nvPr/>
            </p:nvPicPr>
            <p:blipFill>
              <a:blip r:embed="rId38"/>
              <a:stretch>
                <a:fillRect/>
              </a:stretch>
            </p:blipFill>
            <p:spPr>
              <a:xfrm>
                <a:off x="3779135" y="2472665"/>
                <a:ext cx="260280" cy="339840"/>
              </a:xfrm>
              <a:prstGeom prst="rect">
                <a:avLst/>
              </a:prstGeom>
            </p:spPr>
          </p:pic>
        </mc:Fallback>
      </mc:AlternateContent>
    </p:spTree>
    <p:extLst>
      <p:ext uri="{BB962C8B-B14F-4D97-AF65-F5344CB8AC3E}">
        <p14:creationId xmlns:p14="http://schemas.microsoft.com/office/powerpoint/2010/main" val="217259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52672F0B-871C-4CE2-A889-F89EE5096561}"/>
              </a:ext>
            </a:extLst>
          </p:cNvPr>
          <p:cNvGraphicFramePr>
            <a:graphicFrameLocks noGrp="1"/>
          </p:cNvGraphicFramePr>
          <p:nvPr>
            <p:extLst>
              <p:ext uri="{D42A27DB-BD31-4B8C-83A1-F6EECF244321}">
                <p14:modId xmlns:p14="http://schemas.microsoft.com/office/powerpoint/2010/main" val="2431913180"/>
              </p:ext>
            </p:extLst>
          </p:nvPr>
        </p:nvGraphicFramePr>
        <p:xfrm>
          <a:off x="4390476" y="197172"/>
          <a:ext cx="7707265" cy="6495715"/>
        </p:xfrm>
        <a:graphic>
          <a:graphicData uri="http://schemas.openxmlformats.org/drawingml/2006/table">
            <a:tbl>
              <a:tblPr firstRow="1" bandRow="1">
                <a:tableStyleId>{073A0DAA-6AF3-43AB-8588-CEC1D06C72B9}</a:tableStyleId>
              </a:tblPr>
              <a:tblGrid>
                <a:gridCol w="527545">
                  <a:extLst>
                    <a:ext uri="{9D8B030D-6E8A-4147-A177-3AD203B41FA5}">
                      <a16:colId xmlns:a16="http://schemas.microsoft.com/office/drawing/2014/main" val="2726617535"/>
                    </a:ext>
                  </a:extLst>
                </a:gridCol>
                <a:gridCol w="5001852">
                  <a:extLst>
                    <a:ext uri="{9D8B030D-6E8A-4147-A177-3AD203B41FA5}">
                      <a16:colId xmlns:a16="http://schemas.microsoft.com/office/drawing/2014/main" val="1871005358"/>
                    </a:ext>
                  </a:extLst>
                </a:gridCol>
                <a:gridCol w="2177868">
                  <a:extLst>
                    <a:ext uri="{9D8B030D-6E8A-4147-A177-3AD203B41FA5}">
                      <a16:colId xmlns:a16="http://schemas.microsoft.com/office/drawing/2014/main" val="3677951668"/>
                    </a:ext>
                  </a:extLst>
                </a:gridCol>
              </a:tblGrid>
              <a:tr h="504178">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endParaRPr sz="2300" dirty="0">
                        <a:solidFill>
                          <a:schemeClr val="bg1">
                            <a:lumMod val="65000"/>
                          </a:schemeClr>
                        </a:solidFill>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Component 2 is the most durable component in vehicle A.</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Superlatives</a:t>
                      </a:r>
                    </a:p>
                    <a:p>
                      <a:r>
                        <a:rPr lang="en-US" sz="2300" dirty="0">
                          <a:solidFill>
                            <a:schemeClr val="bg1">
                              <a:lumMod val="65000"/>
                            </a:schemeClr>
                          </a:solidFill>
                          <a:latin typeface="Optima" panose="02000503060000020004" pitchFamily="2" charset="0"/>
                        </a:rPr>
                        <a:t>e.g. max = A</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endParaRPr sz="2300" dirty="0">
                        <a:solidFill>
                          <a:schemeClr val="bg1">
                            <a:lumMod val="65000"/>
                          </a:schemeClr>
                        </a:solidFill>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lumMod val="65000"/>
                            </a:schemeClr>
                          </a:solidFill>
                          <a:latin typeface="Optima" panose="02000503060000020004" pitchFamily="2" charset="0"/>
                        </a:rPr>
                        <a:t>The total durability of components in vehicle A is higher than that in vehicle B</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lumMod val="65000"/>
                            </a:schemeClr>
                          </a:solidFill>
                          <a:latin typeface="Optima" panose="02000503060000020004" pitchFamily="2" charset="0"/>
                        </a:rPr>
                        <a:t>A-B comparison</a:t>
                      </a:r>
                    </a:p>
                    <a:p>
                      <a:r>
                        <a:rPr lang="en-CA" sz="2300" dirty="0">
                          <a:solidFill>
                            <a:schemeClr val="bg1">
                              <a:lumMod val="65000"/>
                            </a:schemeClr>
                          </a:solidFill>
                          <a:latin typeface="Optima" panose="02000503060000020004" pitchFamily="2" charset="0"/>
                        </a:rPr>
                        <a:t>e.g., A &gt; B</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endParaRPr sz="2300" dirty="0">
                        <a:solidFill>
                          <a:schemeClr val="bg1">
                            <a:lumMod val="65000"/>
                          </a:schemeClr>
                        </a:solidFill>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lumMod val="65000"/>
                            </a:schemeClr>
                          </a:solidFill>
                          <a:latin typeface="Optima" panose="02000503060000020004" pitchFamily="2" charset="0"/>
                        </a:rPr>
                        <a:t>Overall component 2s are more durable than components 3s. </a:t>
                      </a:r>
                    </a:p>
                    <a:p>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chemeClr val="bg1">
                              <a:lumMod val="65000"/>
                            </a:schemeClr>
                          </a:solidFill>
                          <a:latin typeface="Optima" panose="02000503060000020004" pitchFamily="2" charset="0"/>
                        </a:rPr>
                        <a:t>1-2-3 </a:t>
                      </a:r>
                      <a:r>
                        <a:rPr lang="fr-FR" sz="2300" dirty="0" err="1">
                          <a:solidFill>
                            <a:schemeClr val="bg1">
                              <a:lumMod val="65000"/>
                            </a:schemeClr>
                          </a:solidFill>
                          <a:latin typeface="Optima" panose="02000503060000020004" pitchFamily="2" charset="0"/>
                        </a:rPr>
                        <a:t>comparison</a:t>
                      </a:r>
                      <a:endParaRPr lang="fr-FR" sz="2300" dirty="0">
                        <a:solidFill>
                          <a:schemeClr val="bg1">
                            <a:lumMod val="65000"/>
                          </a:schemeClr>
                        </a:solidFill>
                        <a:latin typeface="Optima" panose="02000503060000020004" pitchFamily="2" charset="0"/>
                      </a:endParaRPr>
                    </a:p>
                    <a:p>
                      <a:r>
                        <a:rPr lang="fr-FR" sz="2300" dirty="0">
                          <a:solidFill>
                            <a:schemeClr val="bg1">
                              <a:lumMod val="65000"/>
                            </a:schemeClr>
                          </a:solidFill>
                          <a:latin typeface="Optima" panose="02000503060000020004" pitchFamily="2" charset="0"/>
                        </a:rPr>
                        <a:t>e.g., 1 &lt; 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latin typeface="Optima" panose="02000503060000020004" pitchFamily="2" charset="0"/>
                        </a:rPr>
                        <a:t>In vehicle B, component 1 is more durable than component 2. </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latin typeface="Optima" panose="02000503060000020004" pitchFamily="2" charset="0"/>
                        </a:rPr>
                        <a:t>Pair-comparison</a:t>
                      </a:r>
                    </a:p>
                    <a:p>
                      <a:r>
                        <a:rPr lang="en-US" sz="2300" dirty="0">
                          <a:latin typeface="Optima" panose="02000503060000020004" pitchFamily="2" charset="0"/>
                        </a:rPr>
                        <a:t>(AB)</a:t>
                      </a:r>
                    </a:p>
                    <a:p>
                      <a:r>
                        <a:rPr lang="en-US" sz="2300" dirty="0">
                          <a:latin typeface="Optima" panose="02000503060000020004" pitchFamily="2" charset="0"/>
                        </a:rPr>
                        <a:t>e.g., B1 &gt; B2</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Vehicle A’s component 1 is less durable than vehicle B’s component 1</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Pair-comparison</a:t>
                      </a:r>
                    </a:p>
                    <a:p>
                      <a:r>
                        <a:rPr lang="en-US" sz="2300" dirty="0">
                          <a:solidFill>
                            <a:schemeClr val="bg1"/>
                          </a:solidFill>
                          <a:latin typeface="Optima" panose="02000503060000020004" pitchFamily="2" charset="0"/>
                        </a:rPr>
                        <a:t>(aligned small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grpSp>
        <p:nvGrpSpPr>
          <p:cNvPr id="34" name="Group 33">
            <a:extLst>
              <a:ext uri="{FF2B5EF4-FFF2-40B4-BE49-F238E27FC236}">
                <a16:creationId xmlns:a16="http://schemas.microsoft.com/office/drawing/2014/main" id="{4E5F2334-5E8E-4369-BF60-2D2106D9A7CD}"/>
              </a:ext>
            </a:extLst>
          </p:cNvPr>
          <p:cNvGrpSpPr/>
          <p:nvPr/>
        </p:nvGrpSpPr>
        <p:grpSpPr>
          <a:xfrm>
            <a:off x="1321947" y="114300"/>
            <a:ext cx="1732621" cy="3000348"/>
            <a:chOff x="828902" y="2781708"/>
            <a:chExt cx="1994509" cy="3838879"/>
          </a:xfrm>
        </p:grpSpPr>
        <p:sp>
          <p:nvSpPr>
            <p:cNvPr id="35" name="Rectangle 34">
              <a:extLst>
                <a:ext uri="{FF2B5EF4-FFF2-40B4-BE49-F238E27FC236}">
                  <a16:creationId xmlns:a16="http://schemas.microsoft.com/office/drawing/2014/main" id="{F460D266-19A2-449F-BE9A-C281CCE82ADE}"/>
                </a:ext>
              </a:extLst>
            </p:cNvPr>
            <p:cNvSpPr/>
            <p:nvPr/>
          </p:nvSpPr>
          <p:spPr>
            <a:xfrm>
              <a:off x="996429" y="3598370"/>
              <a:ext cx="480731" cy="7679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6" name="Rectangle 35">
              <a:extLst>
                <a:ext uri="{FF2B5EF4-FFF2-40B4-BE49-F238E27FC236}">
                  <a16:creationId xmlns:a16="http://schemas.microsoft.com/office/drawing/2014/main" id="{536C3F84-86D1-4549-A927-6B825BF04DC9}"/>
                </a:ext>
              </a:extLst>
            </p:cNvPr>
            <p:cNvSpPr/>
            <p:nvPr/>
          </p:nvSpPr>
          <p:spPr>
            <a:xfrm>
              <a:off x="996429" y="4830567"/>
              <a:ext cx="480731" cy="1361520"/>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40" name="Rectangle 39">
              <a:extLst>
                <a:ext uri="{FF2B5EF4-FFF2-40B4-BE49-F238E27FC236}">
                  <a16:creationId xmlns:a16="http://schemas.microsoft.com/office/drawing/2014/main" id="{3CE6F4D9-D63F-4C0D-BEA1-3E128FA2D391}"/>
                </a:ext>
              </a:extLst>
            </p:cNvPr>
            <p:cNvSpPr/>
            <p:nvPr/>
          </p:nvSpPr>
          <p:spPr>
            <a:xfrm>
              <a:off x="1557281" y="2781708"/>
              <a:ext cx="480731" cy="15838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1" name="Rectangle 40">
              <a:extLst>
                <a:ext uri="{FF2B5EF4-FFF2-40B4-BE49-F238E27FC236}">
                  <a16:creationId xmlns:a16="http://schemas.microsoft.com/office/drawing/2014/main" id="{731C31F2-999C-484C-B0BB-BE092EAC0A72}"/>
                </a:ext>
              </a:extLst>
            </p:cNvPr>
            <p:cNvSpPr/>
            <p:nvPr/>
          </p:nvSpPr>
          <p:spPr>
            <a:xfrm>
              <a:off x="1557282" y="5674520"/>
              <a:ext cx="480731" cy="523103"/>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42" name="TextBox 41">
              <a:extLst>
                <a:ext uri="{FF2B5EF4-FFF2-40B4-BE49-F238E27FC236}">
                  <a16:creationId xmlns:a16="http://schemas.microsoft.com/office/drawing/2014/main" id="{17A8E213-D1D4-49CB-9FF7-8101E347569B}"/>
                </a:ext>
              </a:extLst>
            </p:cNvPr>
            <p:cNvSpPr txBox="1"/>
            <p:nvPr/>
          </p:nvSpPr>
          <p:spPr>
            <a:xfrm>
              <a:off x="931430" y="6251255"/>
              <a:ext cx="725660" cy="369332"/>
            </a:xfrm>
            <a:prstGeom prst="rect">
              <a:avLst/>
            </a:prstGeom>
            <a:noFill/>
          </p:spPr>
          <p:txBody>
            <a:bodyPr wrap="square" rtlCol="0">
              <a:spAutoFit/>
            </a:bodyPr>
            <a:lstStyle/>
            <a:p>
              <a:r>
                <a:rPr lang="en-CA" b="1" dirty="0">
                  <a:latin typeface="Optima" charset="0"/>
                  <a:ea typeface="Optima" charset="0"/>
                  <a:cs typeface="Optima" charset="0"/>
                </a:rPr>
                <a:t>   1</a:t>
              </a:r>
              <a:endParaRPr b="1" dirty="0">
                <a:latin typeface="Optima" charset="0"/>
                <a:ea typeface="Optima" charset="0"/>
                <a:cs typeface="Optima" charset="0"/>
              </a:endParaRPr>
            </a:p>
          </p:txBody>
        </p:sp>
        <p:sp>
          <p:nvSpPr>
            <p:cNvPr id="43" name="TextBox 42">
              <a:extLst>
                <a:ext uri="{FF2B5EF4-FFF2-40B4-BE49-F238E27FC236}">
                  <a16:creationId xmlns:a16="http://schemas.microsoft.com/office/drawing/2014/main" id="{542708EF-5585-4F51-9972-F59699D77C9C}"/>
                </a:ext>
              </a:extLst>
            </p:cNvPr>
            <p:cNvSpPr txBox="1"/>
            <p:nvPr/>
          </p:nvSpPr>
          <p:spPr>
            <a:xfrm>
              <a:off x="1558935" y="6251255"/>
              <a:ext cx="601797" cy="369332"/>
            </a:xfrm>
            <a:prstGeom prst="rect">
              <a:avLst/>
            </a:prstGeom>
            <a:noFill/>
          </p:spPr>
          <p:txBody>
            <a:bodyPr wrap="square" rtlCol="0">
              <a:spAutoFit/>
            </a:bodyPr>
            <a:lstStyle/>
            <a:p>
              <a:r>
                <a:rPr lang="en-CA" b="1" dirty="0">
                  <a:latin typeface="Optima" charset="0"/>
                  <a:ea typeface="Optima" charset="0"/>
                  <a:cs typeface="Optima" charset="0"/>
                </a:rPr>
                <a:t>  2</a:t>
              </a:r>
              <a:endParaRPr b="1" dirty="0">
                <a:latin typeface="Optima" charset="0"/>
                <a:ea typeface="Optima" charset="0"/>
                <a:cs typeface="Optima" charset="0"/>
              </a:endParaRPr>
            </a:p>
          </p:txBody>
        </p:sp>
        <p:sp>
          <p:nvSpPr>
            <p:cNvPr id="44" name="TextBox 43">
              <a:extLst>
                <a:ext uri="{FF2B5EF4-FFF2-40B4-BE49-F238E27FC236}">
                  <a16:creationId xmlns:a16="http://schemas.microsoft.com/office/drawing/2014/main" id="{C35802F0-8EC4-4883-82C4-7D06A63C2B6B}"/>
                </a:ext>
              </a:extLst>
            </p:cNvPr>
            <p:cNvSpPr txBox="1"/>
            <p:nvPr/>
          </p:nvSpPr>
          <p:spPr>
            <a:xfrm>
              <a:off x="2118133" y="6251255"/>
              <a:ext cx="601797" cy="369332"/>
            </a:xfrm>
            <a:prstGeom prst="rect">
              <a:avLst/>
            </a:prstGeom>
            <a:noFill/>
          </p:spPr>
          <p:txBody>
            <a:bodyPr wrap="square" rtlCol="0">
              <a:spAutoFit/>
            </a:bodyPr>
            <a:lstStyle/>
            <a:p>
              <a:r>
                <a:rPr lang="en-CA" b="1" dirty="0">
                  <a:latin typeface="Optima" charset="0"/>
                  <a:ea typeface="Optima" charset="0"/>
                  <a:cs typeface="Optima" charset="0"/>
                </a:rPr>
                <a:t>  3</a:t>
              </a:r>
              <a:endParaRPr b="1" dirty="0">
                <a:latin typeface="Optima" charset="0"/>
                <a:ea typeface="Optima" charset="0"/>
                <a:cs typeface="Optima" charset="0"/>
              </a:endParaRPr>
            </a:p>
          </p:txBody>
        </p:sp>
        <p:sp>
          <p:nvSpPr>
            <p:cNvPr id="45" name="Rectangle 44">
              <a:extLst>
                <a:ext uri="{FF2B5EF4-FFF2-40B4-BE49-F238E27FC236}">
                  <a16:creationId xmlns:a16="http://schemas.microsoft.com/office/drawing/2014/main" id="{BA1840E2-8116-4D92-8EAA-8CA2246D7737}"/>
                </a:ext>
              </a:extLst>
            </p:cNvPr>
            <p:cNvSpPr/>
            <p:nvPr/>
          </p:nvSpPr>
          <p:spPr>
            <a:xfrm>
              <a:off x="2118133" y="3419268"/>
              <a:ext cx="480731" cy="9359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6" name="Rectangle 45">
              <a:extLst>
                <a:ext uri="{FF2B5EF4-FFF2-40B4-BE49-F238E27FC236}">
                  <a16:creationId xmlns:a16="http://schemas.microsoft.com/office/drawing/2014/main" id="{B09F0245-FFF5-4685-A8F9-5067439FB3B1}"/>
                </a:ext>
              </a:extLst>
            </p:cNvPr>
            <p:cNvSpPr/>
            <p:nvPr/>
          </p:nvSpPr>
          <p:spPr>
            <a:xfrm>
              <a:off x="2118137" y="5062131"/>
              <a:ext cx="480731" cy="1129956"/>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47" name="Group 46">
              <a:extLst>
                <a:ext uri="{FF2B5EF4-FFF2-40B4-BE49-F238E27FC236}">
                  <a16:creationId xmlns:a16="http://schemas.microsoft.com/office/drawing/2014/main" id="{74258F0F-3712-4920-8D1D-717C434ACC68}"/>
                </a:ext>
              </a:extLst>
            </p:cNvPr>
            <p:cNvGrpSpPr/>
            <p:nvPr/>
          </p:nvGrpSpPr>
          <p:grpSpPr>
            <a:xfrm>
              <a:off x="828902" y="4366338"/>
              <a:ext cx="1994509" cy="1836821"/>
              <a:chOff x="828902" y="4366338"/>
              <a:chExt cx="4382642" cy="1836821"/>
            </a:xfrm>
          </p:grpSpPr>
          <p:cxnSp>
            <p:nvCxnSpPr>
              <p:cNvPr id="48" name="Straight Connector 47">
                <a:extLst>
                  <a:ext uri="{FF2B5EF4-FFF2-40B4-BE49-F238E27FC236}">
                    <a16:creationId xmlns:a16="http://schemas.microsoft.com/office/drawing/2014/main" id="{D8D806D8-706D-4EE0-9A66-67C4E512712A}"/>
                  </a:ext>
                </a:extLst>
              </p:cNvPr>
              <p:cNvCxnSpPr>
                <a:cxnSpLocks/>
              </p:cNvCxnSpPr>
              <p:nvPr/>
            </p:nvCxnSpPr>
            <p:spPr>
              <a:xfrm>
                <a:off x="828902" y="4366338"/>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44F1E08-2AE9-4DB8-BCCC-22932E86ED18}"/>
                  </a:ext>
                </a:extLst>
              </p:cNvPr>
              <p:cNvCxnSpPr>
                <a:cxnSpLocks/>
              </p:cNvCxnSpPr>
              <p:nvPr/>
            </p:nvCxnSpPr>
            <p:spPr>
              <a:xfrm>
                <a:off x="876300" y="6203159"/>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0" name="TextBox 49">
            <a:extLst>
              <a:ext uri="{FF2B5EF4-FFF2-40B4-BE49-F238E27FC236}">
                <a16:creationId xmlns:a16="http://schemas.microsoft.com/office/drawing/2014/main" id="{0DA81FBF-3360-413E-A78C-BC2F61409E45}"/>
              </a:ext>
            </a:extLst>
          </p:cNvPr>
          <p:cNvSpPr txBox="1"/>
          <p:nvPr/>
        </p:nvSpPr>
        <p:spPr>
          <a:xfrm>
            <a:off x="3155292" y="581876"/>
            <a:ext cx="1089799" cy="369332"/>
          </a:xfrm>
          <a:prstGeom prst="rect">
            <a:avLst/>
          </a:prstGeom>
          <a:noFill/>
        </p:spPr>
        <p:txBody>
          <a:bodyPr wrap="square" rtlCol="0">
            <a:spAutoFit/>
          </a:bodyPr>
          <a:lstStyle/>
          <a:p>
            <a:r>
              <a:rPr lang="en-CA" b="1" dirty="0">
                <a:latin typeface="Optima" charset="0"/>
                <a:ea typeface="Optima" charset="0"/>
                <a:cs typeface="Optima" charset="0"/>
              </a:rPr>
              <a:t>Vehicle A</a:t>
            </a:r>
          </a:p>
        </p:txBody>
      </p:sp>
      <p:sp>
        <p:nvSpPr>
          <p:cNvPr id="51" name="TextBox 50">
            <a:extLst>
              <a:ext uri="{FF2B5EF4-FFF2-40B4-BE49-F238E27FC236}">
                <a16:creationId xmlns:a16="http://schemas.microsoft.com/office/drawing/2014/main" id="{CC526B2B-84CA-4717-8C82-FF5B873D3401}"/>
              </a:ext>
            </a:extLst>
          </p:cNvPr>
          <p:cNvSpPr txBox="1"/>
          <p:nvPr/>
        </p:nvSpPr>
        <p:spPr>
          <a:xfrm>
            <a:off x="3155292" y="1954397"/>
            <a:ext cx="1045561" cy="369332"/>
          </a:xfrm>
          <a:prstGeom prst="rect">
            <a:avLst/>
          </a:prstGeom>
          <a:noFill/>
        </p:spPr>
        <p:txBody>
          <a:bodyPr wrap="square" rtlCol="0">
            <a:spAutoFit/>
          </a:bodyPr>
          <a:lstStyle/>
          <a:p>
            <a:r>
              <a:rPr lang="en-CA" b="1" dirty="0">
                <a:latin typeface="Optima" charset="0"/>
                <a:ea typeface="Optima" charset="0"/>
                <a:cs typeface="Optima" charset="0"/>
              </a:rPr>
              <a:t>Vehicle B</a:t>
            </a:r>
            <a:endParaRPr b="1" dirty="0">
              <a:latin typeface="Optima" charset="0"/>
              <a:ea typeface="Optima" charset="0"/>
              <a:cs typeface="Optima" charset="0"/>
            </a:endParaRPr>
          </a:p>
        </p:txBody>
      </p:sp>
      <p:sp>
        <p:nvSpPr>
          <p:cNvPr id="52" name="TextBox 51">
            <a:extLst>
              <a:ext uri="{FF2B5EF4-FFF2-40B4-BE49-F238E27FC236}">
                <a16:creationId xmlns:a16="http://schemas.microsoft.com/office/drawing/2014/main" id="{1F99CFED-0944-4CE5-9D07-71C89DD964CE}"/>
              </a:ext>
            </a:extLst>
          </p:cNvPr>
          <p:cNvSpPr txBox="1"/>
          <p:nvPr/>
        </p:nvSpPr>
        <p:spPr>
          <a:xfrm>
            <a:off x="23214" y="197474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53" name="TextBox 52">
            <a:extLst>
              <a:ext uri="{FF2B5EF4-FFF2-40B4-BE49-F238E27FC236}">
                <a16:creationId xmlns:a16="http://schemas.microsoft.com/office/drawing/2014/main" id="{0C6593DC-BD3E-4D00-A25C-7CBD0AF5296B}"/>
              </a:ext>
            </a:extLst>
          </p:cNvPr>
          <p:cNvSpPr txBox="1"/>
          <p:nvPr/>
        </p:nvSpPr>
        <p:spPr>
          <a:xfrm>
            <a:off x="23214" y="58187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54" name="TextBox 53">
            <a:extLst>
              <a:ext uri="{FF2B5EF4-FFF2-40B4-BE49-F238E27FC236}">
                <a16:creationId xmlns:a16="http://schemas.microsoft.com/office/drawing/2014/main" id="{1E2A13D6-83F9-4C1B-9CDD-85E57F6F8395}"/>
              </a:ext>
            </a:extLst>
          </p:cNvPr>
          <p:cNvSpPr txBox="1"/>
          <p:nvPr/>
        </p:nvSpPr>
        <p:spPr>
          <a:xfrm>
            <a:off x="1083225" y="3064029"/>
            <a:ext cx="2186198" cy="369332"/>
          </a:xfrm>
          <a:prstGeom prst="rect">
            <a:avLst/>
          </a:prstGeom>
          <a:noFill/>
        </p:spPr>
        <p:txBody>
          <a:bodyPr wrap="square" rtlCol="0">
            <a:spAutoFit/>
          </a:bodyPr>
          <a:lstStyle/>
          <a:p>
            <a:pPr algn="ctr"/>
            <a:r>
              <a:rPr lang="en-CA" b="1" dirty="0">
                <a:latin typeface="Optima" charset="0"/>
                <a:ea typeface="Optima" charset="0"/>
                <a:cs typeface="Optima" charset="0"/>
              </a:rPr>
              <a:t>Vehicle Component</a:t>
            </a:r>
            <a:endParaRPr b="1" dirty="0">
              <a:latin typeface="Optima" charset="0"/>
              <a:ea typeface="Optima" charset="0"/>
              <a:cs typeface="Optima" charset="0"/>
            </a:endParaRPr>
          </a:p>
        </p:txBody>
      </p:sp>
    </p:spTree>
    <p:extLst>
      <p:ext uri="{BB962C8B-B14F-4D97-AF65-F5344CB8AC3E}">
        <p14:creationId xmlns:p14="http://schemas.microsoft.com/office/powerpoint/2010/main" val="1703651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52672F0B-871C-4CE2-A889-F89EE5096561}"/>
              </a:ext>
            </a:extLst>
          </p:cNvPr>
          <p:cNvGraphicFramePr>
            <a:graphicFrameLocks noGrp="1"/>
          </p:cNvGraphicFramePr>
          <p:nvPr/>
        </p:nvGraphicFramePr>
        <p:xfrm>
          <a:off x="4390476" y="197172"/>
          <a:ext cx="7707265" cy="6495715"/>
        </p:xfrm>
        <a:graphic>
          <a:graphicData uri="http://schemas.openxmlformats.org/drawingml/2006/table">
            <a:tbl>
              <a:tblPr firstRow="1" bandRow="1">
                <a:tableStyleId>{073A0DAA-6AF3-43AB-8588-CEC1D06C72B9}</a:tableStyleId>
              </a:tblPr>
              <a:tblGrid>
                <a:gridCol w="527545">
                  <a:extLst>
                    <a:ext uri="{9D8B030D-6E8A-4147-A177-3AD203B41FA5}">
                      <a16:colId xmlns:a16="http://schemas.microsoft.com/office/drawing/2014/main" val="2726617535"/>
                    </a:ext>
                  </a:extLst>
                </a:gridCol>
                <a:gridCol w="5001852">
                  <a:extLst>
                    <a:ext uri="{9D8B030D-6E8A-4147-A177-3AD203B41FA5}">
                      <a16:colId xmlns:a16="http://schemas.microsoft.com/office/drawing/2014/main" val="1871005358"/>
                    </a:ext>
                  </a:extLst>
                </a:gridCol>
                <a:gridCol w="2177868">
                  <a:extLst>
                    <a:ext uri="{9D8B030D-6E8A-4147-A177-3AD203B41FA5}">
                      <a16:colId xmlns:a16="http://schemas.microsoft.com/office/drawing/2014/main" val="3677951668"/>
                    </a:ext>
                  </a:extLst>
                </a:gridCol>
              </a:tblGrid>
              <a:tr h="504178">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endParaRPr sz="2300" dirty="0">
                        <a:solidFill>
                          <a:schemeClr val="bg1">
                            <a:lumMod val="65000"/>
                          </a:schemeClr>
                        </a:solidFill>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Component 2 is the most durable component in vehicle A.</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Superlatives</a:t>
                      </a:r>
                    </a:p>
                    <a:p>
                      <a:r>
                        <a:rPr lang="en-US" sz="2300" dirty="0">
                          <a:solidFill>
                            <a:schemeClr val="bg1">
                              <a:lumMod val="65000"/>
                            </a:schemeClr>
                          </a:solidFill>
                          <a:latin typeface="Optima" panose="02000503060000020004" pitchFamily="2" charset="0"/>
                        </a:rPr>
                        <a:t>e.g. max = A</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endParaRPr sz="2300" dirty="0">
                        <a:solidFill>
                          <a:schemeClr val="bg1">
                            <a:lumMod val="65000"/>
                          </a:schemeClr>
                        </a:solidFill>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lumMod val="65000"/>
                            </a:schemeClr>
                          </a:solidFill>
                          <a:latin typeface="Optima" panose="02000503060000020004" pitchFamily="2" charset="0"/>
                        </a:rPr>
                        <a:t>The total durability of components in vehicle A is higher than that in vehicle B</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lumMod val="65000"/>
                            </a:schemeClr>
                          </a:solidFill>
                          <a:latin typeface="Optima" panose="02000503060000020004" pitchFamily="2" charset="0"/>
                        </a:rPr>
                        <a:t>A-B comparison</a:t>
                      </a:r>
                    </a:p>
                    <a:p>
                      <a:r>
                        <a:rPr lang="en-CA" sz="2300" dirty="0">
                          <a:solidFill>
                            <a:schemeClr val="bg1">
                              <a:lumMod val="65000"/>
                            </a:schemeClr>
                          </a:solidFill>
                          <a:latin typeface="Optima" panose="02000503060000020004" pitchFamily="2" charset="0"/>
                        </a:rPr>
                        <a:t>e.g., A &gt; B</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endParaRPr sz="2300" dirty="0">
                        <a:solidFill>
                          <a:schemeClr val="bg1">
                            <a:lumMod val="65000"/>
                          </a:schemeClr>
                        </a:solidFill>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lumMod val="65000"/>
                            </a:schemeClr>
                          </a:solidFill>
                          <a:latin typeface="Optima" panose="02000503060000020004" pitchFamily="2" charset="0"/>
                        </a:rPr>
                        <a:t>Overall component 2s are more durable than components 3s. </a:t>
                      </a:r>
                    </a:p>
                    <a:p>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chemeClr val="bg1">
                              <a:lumMod val="65000"/>
                            </a:schemeClr>
                          </a:solidFill>
                          <a:latin typeface="Optima" panose="02000503060000020004" pitchFamily="2" charset="0"/>
                        </a:rPr>
                        <a:t>1-2-3 </a:t>
                      </a:r>
                      <a:r>
                        <a:rPr lang="fr-FR" sz="2300" dirty="0" err="1">
                          <a:solidFill>
                            <a:schemeClr val="bg1">
                              <a:lumMod val="65000"/>
                            </a:schemeClr>
                          </a:solidFill>
                          <a:latin typeface="Optima" panose="02000503060000020004" pitchFamily="2" charset="0"/>
                        </a:rPr>
                        <a:t>comparison</a:t>
                      </a:r>
                      <a:endParaRPr lang="fr-FR" sz="2300" dirty="0">
                        <a:solidFill>
                          <a:schemeClr val="bg1">
                            <a:lumMod val="65000"/>
                          </a:schemeClr>
                        </a:solidFill>
                        <a:latin typeface="Optima" panose="02000503060000020004" pitchFamily="2" charset="0"/>
                      </a:endParaRPr>
                    </a:p>
                    <a:p>
                      <a:r>
                        <a:rPr lang="fr-FR" sz="2300" dirty="0">
                          <a:solidFill>
                            <a:schemeClr val="bg1">
                              <a:lumMod val="65000"/>
                            </a:schemeClr>
                          </a:solidFill>
                          <a:latin typeface="Optima" panose="02000503060000020004" pitchFamily="2" charset="0"/>
                        </a:rPr>
                        <a:t>e.g., 1 &lt; 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latin typeface="Optima" panose="02000503060000020004" pitchFamily="2" charset="0"/>
                        </a:rPr>
                        <a:t>In vehicle B, component 1 is more durable than component 2. </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latin typeface="Optima" panose="02000503060000020004" pitchFamily="2" charset="0"/>
                        </a:rPr>
                        <a:t>Pair-comparison</a:t>
                      </a:r>
                    </a:p>
                    <a:p>
                      <a:r>
                        <a:rPr lang="en-US" sz="2300" dirty="0">
                          <a:latin typeface="Optima" panose="02000503060000020004" pitchFamily="2" charset="0"/>
                        </a:rPr>
                        <a:t>(AB)</a:t>
                      </a:r>
                    </a:p>
                    <a:p>
                      <a:r>
                        <a:rPr lang="en-US" sz="2300" dirty="0">
                          <a:latin typeface="Optima" panose="02000503060000020004" pitchFamily="2" charset="0"/>
                        </a:rPr>
                        <a:t>e.g., B1 &gt; B2</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Vehicle A’s component 1 is less durable than vehicle B’s component 1</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Pair-comparison</a:t>
                      </a:r>
                    </a:p>
                    <a:p>
                      <a:r>
                        <a:rPr lang="en-US" sz="2300" dirty="0">
                          <a:solidFill>
                            <a:schemeClr val="bg1"/>
                          </a:solidFill>
                          <a:latin typeface="Optima" panose="02000503060000020004" pitchFamily="2" charset="0"/>
                        </a:rPr>
                        <a:t>(aligned small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grpSp>
        <p:nvGrpSpPr>
          <p:cNvPr id="34" name="Group 33">
            <a:extLst>
              <a:ext uri="{FF2B5EF4-FFF2-40B4-BE49-F238E27FC236}">
                <a16:creationId xmlns:a16="http://schemas.microsoft.com/office/drawing/2014/main" id="{4E5F2334-5E8E-4369-BF60-2D2106D9A7CD}"/>
              </a:ext>
            </a:extLst>
          </p:cNvPr>
          <p:cNvGrpSpPr/>
          <p:nvPr/>
        </p:nvGrpSpPr>
        <p:grpSpPr>
          <a:xfrm>
            <a:off x="1321947" y="114300"/>
            <a:ext cx="1732621" cy="3000348"/>
            <a:chOff x="828902" y="2781708"/>
            <a:chExt cx="1994509" cy="3838879"/>
          </a:xfrm>
        </p:grpSpPr>
        <p:sp>
          <p:nvSpPr>
            <p:cNvPr id="35" name="Rectangle 34">
              <a:extLst>
                <a:ext uri="{FF2B5EF4-FFF2-40B4-BE49-F238E27FC236}">
                  <a16:creationId xmlns:a16="http://schemas.microsoft.com/office/drawing/2014/main" id="{F460D266-19A2-449F-BE9A-C281CCE82ADE}"/>
                </a:ext>
              </a:extLst>
            </p:cNvPr>
            <p:cNvSpPr/>
            <p:nvPr/>
          </p:nvSpPr>
          <p:spPr>
            <a:xfrm>
              <a:off x="996429" y="3598370"/>
              <a:ext cx="480731" cy="7679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6" name="Rectangle 35">
              <a:extLst>
                <a:ext uri="{FF2B5EF4-FFF2-40B4-BE49-F238E27FC236}">
                  <a16:creationId xmlns:a16="http://schemas.microsoft.com/office/drawing/2014/main" id="{536C3F84-86D1-4549-A927-6B825BF04DC9}"/>
                </a:ext>
              </a:extLst>
            </p:cNvPr>
            <p:cNvSpPr/>
            <p:nvPr/>
          </p:nvSpPr>
          <p:spPr>
            <a:xfrm>
              <a:off x="996429" y="4830567"/>
              <a:ext cx="480731" cy="1361520"/>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40" name="Rectangle 39">
              <a:extLst>
                <a:ext uri="{FF2B5EF4-FFF2-40B4-BE49-F238E27FC236}">
                  <a16:creationId xmlns:a16="http://schemas.microsoft.com/office/drawing/2014/main" id="{3CE6F4D9-D63F-4C0D-BEA1-3E128FA2D391}"/>
                </a:ext>
              </a:extLst>
            </p:cNvPr>
            <p:cNvSpPr/>
            <p:nvPr/>
          </p:nvSpPr>
          <p:spPr>
            <a:xfrm>
              <a:off x="1557281" y="2781708"/>
              <a:ext cx="480731" cy="15838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1" name="Rectangle 40">
              <a:extLst>
                <a:ext uri="{FF2B5EF4-FFF2-40B4-BE49-F238E27FC236}">
                  <a16:creationId xmlns:a16="http://schemas.microsoft.com/office/drawing/2014/main" id="{731C31F2-999C-484C-B0BB-BE092EAC0A72}"/>
                </a:ext>
              </a:extLst>
            </p:cNvPr>
            <p:cNvSpPr/>
            <p:nvPr/>
          </p:nvSpPr>
          <p:spPr>
            <a:xfrm>
              <a:off x="1557282" y="5674520"/>
              <a:ext cx="480731" cy="523103"/>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42" name="TextBox 41">
              <a:extLst>
                <a:ext uri="{FF2B5EF4-FFF2-40B4-BE49-F238E27FC236}">
                  <a16:creationId xmlns:a16="http://schemas.microsoft.com/office/drawing/2014/main" id="{17A8E213-D1D4-49CB-9FF7-8101E347569B}"/>
                </a:ext>
              </a:extLst>
            </p:cNvPr>
            <p:cNvSpPr txBox="1"/>
            <p:nvPr/>
          </p:nvSpPr>
          <p:spPr>
            <a:xfrm>
              <a:off x="931430" y="6251255"/>
              <a:ext cx="725660" cy="369332"/>
            </a:xfrm>
            <a:prstGeom prst="rect">
              <a:avLst/>
            </a:prstGeom>
            <a:noFill/>
          </p:spPr>
          <p:txBody>
            <a:bodyPr wrap="square" rtlCol="0">
              <a:spAutoFit/>
            </a:bodyPr>
            <a:lstStyle/>
            <a:p>
              <a:r>
                <a:rPr lang="en-CA" b="1" dirty="0">
                  <a:latin typeface="Optima" charset="0"/>
                  <a:ea typeface="Optima" charset="0"/>
                  <a:cs typeface="Optima" charset="0"/>
                </a:rPr>
                <a:t>   1</a:t>
              </a:r>
              <a:endParaRPr b="1" dirty="0">
                <a:latin typeface="Optima" charset="0"/>
                <a:ea typeface="Optima" charset="0"/>
                <a:cs typeface="Optima" charset="0"/>
              </a:endParaRPr>
            </a:p>
          </p:txBody>
        </p:sp>
        <p:sp>
          <p:nvSpPr>
            <p:cNvPr id="43" name="TextBox 42">
              <a:extLst>
                <a:ext uri="{FF2B5EF4-FFF2-40B4-BE49-F238E27FC236}">
                  <a16:creationId xmlns:a16="http://schemas.microsoft.com/office/drawing/2014/main" id="{542708EF-5585-4F51-9972-F59699D77C9C}"/>
                </a:ext>
              </a:extLst>
            </p:cNvPr>
            <p:cNvSpPr txBox="1"/>
            <p:nvPr/>
          </p:nvSpPr>
          <p:spPr>
            <a:xfrm>
              <a:off x="1558935" y="6251255"/>
              <a:ext cx="601797" cy="369332"/>
            </a:xfrm>
            <a:prstGeom prst="rect">
              <a:avLst/>
            </a:prstGeom>
            <a:noFill/>
          </p:spPr>
          <p:txBody>
            <a:bodyPr wrap="square" rtlCol="0">
              <a:spAutoFit/>
            </a:bodyPr>
            <a:lstStyle/>
            <a:p>
              <a:r>
                <a:rPr lang="en-CA" b="1" dirty="0">
                  <a:latin typeface="Optima" charset="0"/>
                  <a:ea typeface="Optima" charset="0"/>
                  <a:cs typeface="Optima" charset="0"/>
                </a:rPr>
                <a:t>  2</a:t>
              </a:r>
              <a:endParaRPr b="1" dirty="0">
                <a:latin typeface="Optima" charset="0"/>
                <a:ea typeface="Optima" charset="0"/>
                <a:cs typeface="Optima" charset="0"/>
              </a:endParaRPr>
            </a:p>
          </p:txBody>
        </p:sp>
        <p:sp>
          <p:nvSpPr>
            <p:cNvPr id="44" name="TextBox 43">
              <a:extLst>
                <a:ext uri="{FF2B5EF4-FFF2-40B4-BE49-F238E27FC236}">
                  <a16:creationId xmlns:a16="http://schemas.microsoft.com/office/drawing/2014/main" id="{C35802F0-8EC4-4883-82C4-7D06A63C2B6B}"/>
                </a:ext>
              </a:extLst>
            </p:cNvPr>
            <p:cNvSpPr txBox="1"/>
            <p:nvPr/>
          </p:nvSpPr>
          <p:spPr>
            <a:xfrm>
              <a:off x="2118133" y="6251255"/>
              <a:ext cx="601797" cy="369332"/>
            </a:xfrm>
            <a:prstGeom prst="rect">
              <a:avLst/>
            </a:prstGeom>
            <a:noFill/>
          </p:spPr>
          <p:txBody>
            <a:bodyPr wrap="square" rtlCol="0">
              <a:spAutoFit/>
            </a:bodyPr>
            <a:lstStyle/>
            <a:p>
              <a:r>
                <a:rPr lang="en-CA" b="1" dirty="0">
                  <a:latin typeface="Optima" charset="0"/>
                  <a:ea typeface="Optima" charset="0"/>
                  <a:cs typeface="Optima" charset="0"/>
                </a:rPr>
                <a:t>  3</a:t>
              </a:r>
              <a:endParaRPr b="1" dirty="0">
                <a:latin typeface="Optima" charset="0"/>
                <a:ea typeface="Optima" charset="0"/>
                <a:cs typeface="Optima" charset="0"/>
              </a:endParaRPr>
            </a:p>
          </p:txBody>
        </p:sp>
        <p:sp>
          <p:nvSpPr>
            <p:cNvPr id="45" name="Rectangle 44">
              <a:extLst>
                <a:ext uri="{FF2B5EF4-FFF2-40B4-BE49-F238E27FC236}">
                  <a16:creationId xmlns:a16="http://schemas.microsoft.com/office/drawing/2014/main" id="{BA1840E2-8116-4D92-8EAA-8CA2246D7737}"/>
                </a:ext>
              </a:extLst>
            </p:cNvPr>
            <p:cNvSpPr/>
            <p:nvPr/>
          </p:nvSpPr>
          <p:spPr>
            <a:xfrm>
              <a:off x="2118133" y="3419268"/>
              <a:ext cx="480731" cy="9359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6" name="Rectangle 45">
              <a:extLst>
                <a:ext uri="{FF2B5EF4-FFF2-40B4-BE49-F238E27FC236}">
                  <a16:creationId xmlns:a16="http://schemas.microsoft.com/office/drawing/2014/main" id="{B09F0245-FFF5-4685-A8F9-5067439FB3B1}"/>
                </a:ext>
              </a:extLst>
            </p:cNvPr>
            <p:cNvSpPr/>
            <p:nvPr/>
          </p:nvSpPr>
          <p:spPr>
            <a:xfrm>
              <a:off x="2118137" y="5062131"/>
              <a:ext cx="480731" cy="1129956"/>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47" name="Group 46">
              <a:extLst>
                <a:ext uri="{FF2B5EF4-FFF2-40B4-BE49-F238E27FC236}">
                  <a16:creationId xmlns:a16="http://schemas.microsoft.com/office/drawing/2014/main" id="{74258F0F-3712-4920-8D1D-717C434ACC68}"/>
                </a:ext>
              </a:extLst>
            </p:cNvPr>
            <p:cNvGrpSpPr/>
            <p:nvPr/>
          </p:nvGrpSpPr>
          <p:grpSpPr>
            <a:xfrm>
              <a:off x="828902" y="4366338"/>
              <a:ext cx="1994509" cy="1836821"/>
              <a:chOff x="828902" y="4366338"/>
              <a:chExt cx="4382642" cy="1836821"/>
            </a:xfrm>
          </p:grpSpPr>
          <p:cxnSp>
            <p:nvCxnSpPr>
              <p:cNvPr id="48" name="Straight Connector 47">
                <a:extLst>
                  <a:ext uri="{FF2B5EF4-FFF2-40B4-BE49-F238E27FC236}">
                    <a16:creationId xmlns:a16="http://schemas.microsoft.com/office/drawing/2014/main" id="{D8D806D8-706D-4EE0-9A66-67C4E512712A}"/>
                  </a:ext>
                </a:extLst>
              </p:cNvPr>
              <p:cNvCxnSpPr>
                <a:cxnSpLocks/>
              </p:cNvCxnSpPr>
              <p:nvPr/>
            </p:nvCxnSpPr>
            <p:spPr>
              <a:xfrm>
                <a:off x="828902" y="4366338"/>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44F1E08-2AE9-4DB8-BCCC-22932E86ED18}"/>
                  </a:ext>
                </a:extLst>
              </p:cNvPr>
              <p:cNvCxnSpPr>
                <a:cxnSpLocks/>
              </p:cNvCxnSpPr>
              <p:nvPr/>
            </p:nvCxnSpPr>
            <p:spPr>
              <a:xfrm>
                <a:off x="876300" y="6203159"/>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0" name="TextBox 49">
            <a:extLst>
              <a:ext uri="{FF2B5EF4-FFF2-40B4-BE49-F238E27FC236}">
                <a16:creationId xmlns:a16="http://schemas.microsoft.com/office/drawing/2014/main" id="{0DA81FBF-3360-413E-A78C-BC2F61409E45}"/>
              </a:ext>
            </a:extLst>
          </p:cNvPr>
          <p:cNvSpPr txBox="1"/>
          <p:nvPr/>
        </p:nvSpPr>
        <p:spPr>
          <a:xfrm>
            <a:off x="3155292" y="581876"/>
            <a:ext cx="1089799" cy="369332"/>
          </a:xfrm>
          <a:prstGeom prst="rect">
            <a:avLst/>
          </a:prstGeom>
          <a:noFill/>
        </p:spPr>
        <p:txBody>
          <a:bodyPr wrap="square" rtlCol="0">
            <a:spAutoFit/>
          </a:bodyPr>
          <a:lstStyle/>
          <a:p>
            <a:r>
              <a:rPr lang="en-CA" b="1" dirty="0">
                <a:latin typeface="Optima" charset="0"/>
                <a:ea typeface="Optima" charset="0"/>
                <a:cs typeface="Optima" charset="0"/>
              </a:rPr>
              <a:t>Vehicle A</a:t>
            </a:r>
          </a:p>
        </p:txBody>
      </p:sp>
      <p:sp>
        <p:nvSpPr>
          <p:cNvPr id="51" name="TextBox 50">
            <a:extLst>
              <a:ext uri="{FF2B5EF4-FFF2-40B4-BE49-F238E27FC236}">
                <a16:creationId xmlns:a16="http://schemas.microsoft.com/office/drawing/2014/main" id="{CC526B2B-84CA-4717-8C82-FF5B873D3401}"/>
              </a:ext>
            </a:extLst>
          </p:cNvPr>
          <p:cNvSpPr txBox="1"/>
          <p:nvPr/>
        </p:nvSpPr>
        <p:spPr>
          <a:xfrm>
            <a:off x="3155292" y="1954397"/>
            <a:ext cx="1045561" cy="369332"/>
          </a:xfrm>
          <a:prstGeom prst="rect">
            <a:avLst/>
          </a:prstGeom>
          <a:noFill/>
        </p:spPr>
        <p:txBody>
          <a:bodyPr wrap="square" rtlCol="0">
            <a:spAutoFit/>
          </a:bodyPr>
          <a:lstStyle/>
          <a:p>
            <a:r>
              <a:rPr lang="en-CA" b="1" dirty="0">
                <a:latin typeface="Optima" charset="0"/>
                <a:ea typeface="Optima" charset="0"/>
                <a:cs typeface="Optima" charset="0"/>
              </a:rPr>
              <a:t>Vehicle B</a:t>
            </a:r>
            <a:endParaRPr b="1" dirty="0">
              <a:latin typeface="Optima" charset="0"/>
              <a:ea typeface="Optima" charset="0"/>
              <a:cs typeface="Optima" charset="0"/>
            </a:endParaRPr>
          </a:p>
        </p:txBody>
      </p:sp>
      <p:sp>
        <p:nvSpPr>
          <p:cNvPr id="52" name="TextBox 51">
            <a:extLst>
              <a:ext uri="{FF2B5EF4-FFF2-40B4-BE49-F238E27FC236}">
                <a16:creationId xmlns:a16="http://schemas.microsoft.com/office/drawing/2014/main" id="{1F99CFED-0944-4CE5-9D07-71C89DD964CE}"/>
              </a:ext>
            </a:extLst>
          </p:cNvPr>
          <p:cNvSpPr txBox="1"/>
          <p:nvPr/>
        </p:nvSpPr>
        <p:spPr>
          <a:xfrm>
            <a:off x="23214" y="197474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53" name="TextBox 52">
            <a:extLst>
              <a:ext uri="{FF2B5EF4-FFF2-40B4-BE49-F238E27FC236}">
                <a16:creationId xmlns:a16="http://schemas.microsoft.com/office/drawing/2014/main" id="{0C6593DC-BD3E-4D00-A25C-7CBD0AF5296B}"/>
              </a:ext>
            </a:extLst>
          </p:cNvPr>
          <p:cNvSpPr txBox="1"/>
          <p:nvPr/>
        </p:nvSpPr>
        <p:spPr>
          <a:xfrm>
            <a:off x="23214" y="58187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54" name="TextBox 53">
            <a:extLst>
              <a:ext uri="{FF2B5EF4-FFF2-40B4-BE49-F238E27FC236}">
                <a16:creationId xmlns:a16="http://schemas.microsoft.com/office/drawing/2014/main" id="{1E2A13D6-83F9-4C1B-9CDD-85E57F6F8395}"/>
              </a:ext>
            </a:extLst>
          </p:cNvPr>
          <p:cNvSpPr txBox="1"/>
          <p:nvPr/>
        </p:nvSpPr>
        <p:spPr>
          <a:xfrm>
            <a:off x="1083225" y="3064029"/>
            <a:ext cx="2186198" cy="369332"/>
          </a:xfrm>
          <a:prstGeom prst="rect">
            <a:avLst/>
          </a:prstGeom>
          <a:noFill/>
        </p:spPr>
        <p:txBody>
          <a:bodyPr wrap="square" rtlCol="0">
            <a:spAutoFit/>
          </a:bodyPr>
          <a:lstStyle/>
          <a:p>
            <a:pPr algn="ctr"/>
            <a:r>
              <a:rPr lang="en-CA" b="1" dirty="0">
                <a:latin typeface="Optima" charset="0"/>
                <a:ea typeface="Optima" charset="0"/>
                <a:cs typeface="Optima" charset="0"/>
              </a:rPr>
              <a:t>Vehicle Component</a:t>
            </a:r>
            <a:endParaRPr b="1" dirty="0">
              <a:latin typeface="Optima" charset="0"/>
              <a:ea typeface="Optima" charset="0"/>
              <a:cs typeface="Optima" charset="0"/>
            </a:endParaRPr>
          </a:p>
        </p:txBody>
      </p:sp>
      <p:grpSp>
        <p:nvGrpSpPr>
          <p:cNvPr id="5" name="Group 4">
            <a:extLst>
              <a:ext uri="{FF2B5EF4-FFF2-40B4-BE49-F238E27FC236}">
                <a16:creationId xmlns:a16="http://schemas.microsoft.com/office/drawing/2014/main" id="{08444665-70F1-4812-9F4A-3842FE5A54DF}"/>
              </a:ext>
            </a:extLst>
          </p:cNvPr>
          <p:cNvGrpSpPr/>
          <p:nvPr/>
        </p:nvGrpSpPr>
        <p:grpSpPr>
          <a:xfrm>
            <a:off x="1318040" y="1625280"/>
            <a:ext cx="1032480" cy="1170000"/>
            <a:chOff x="1318040" y="1625280"/>
            <a:chExt cx="1032480" cy="117000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7D51F96-72F0-44EE-B5C8-C5101691D52B}"/>
                    </a:ext>
                  </a:extLst>
                </p14:cNvPr>
                <p14:cNvContentPartPr/>
                <p14:nvPr/>
              </p14:nvContentPartPr>
              <p14:xfrm>
                <a:off x="1318040" y="1752000"/>
                <a:ext cx="627480" cy="1005840"/>
              </p14:xfrm>
            </p:contentPart>
          </mc:Choice>
          <mc:Fallback xmlns="">
            <p:pic>
              <p:nvPicPr>
                <p:cNvPr id="2" name="Ink 1">
                  <a:extLst>
                    <a:ext uri="{FF2B5EF4-FFF2-40B4-BE49-F238E27FC236}">
                      <a16:creationId xmlns:a16="http://schemas.microsoft.com/office/drawing/2014/main" id="{17D51F96-72F0-44EE-B5C8-C5101691D52B}"/>
                    </a:ext>
                  </a:extLst>
                </p:cNvPr>
                <p:cNvPicPr/>
                <p:nvPr/>
              </p:nvPicPr>
              <p:blipFill>
                <a:blip r:embed="rId4"/>
                <a:stretch>
                  <a:fillRect/>
                </a:stretch>
              </p:blipFill>
              <p:spPr>
                <a:xfrm>
                  <a:off x="1282400" y="1716360"/>
                  <a:ext cx="699120" cy="1077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ED1B41D-435F-408D-96FD-1466BB7C1E5B}"/>
                    </a:ext>
                  </a:extLst>
                </p14:cNvPr>
                <p14:cNvContentPartPr/>
                <p14:nvPr/>
              </p14:nvContentPartPr>
              <p14:xfrm>
                <a:off x="1914920" y="2254920"/>
                <a:ext cx="435600" cy="540360"/>
              </p14:xfrm>
            </p:contentPart>
          </mc:Choice>
          <mc:Fallback xmlns="">
            <p:pic>
              <p:nvPicPr>
                <p:cNvPr id="3" name="Ink 2">
                  <a:extLst>
                    <a:ext uri="{FF2B5EF4-FFF2-40B4-BE49-F238E27FC236}">
                      <a16:creationId xmlns:a16="http://schemas.microsoft.com/office/drawing/2014/main" id="{3ED1B41D-435F-408D-96FD-1466BB7C1E5B}"/>
                    </a:ext>
                  </a:extLst>
                </p:cNvPr>
                <p:cNvPicPr/>
                <p:nvPr/>
              </p:nvPicPr>
              <p:blipFill>
                <a:blip r:embed="rId6"/>
                <a:stretch>
                  <a:fillRect/>
                </a:stretch>
              </p:blipFill>
              <p:spPr>
                <a:xfrm>
                  <a:off x="1879280" y="2219280"/>
                  <a:ext cx="50724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1F97623D-792D-4AD4-AE4E-D58AC98DE2FE}"/>
                    </a:ext>
                  </a:extLst>
                </p14:cNvPr>
                <p14:cNvContentPartPr/>
                <p14:nvPr/>
              </p14:nvContentPartPr>
              <p14:xfrm>
                <a:off x="1904120" y="1625280"/>
                <a:ext cx="282240" cy="315720"/>
              </p14:xfrm>
            </p:contentPart>
          </mc:Choice>
          <mc:Fallback xmlns="">
            <p:pic>
              <p:nvPicPr>
                <p:cNvPr id="4" name="Ink 3">
                  <a:extLst>
                    <a:ext uri="{FF2B5EF4-FFF2-40B4-BE49-F238E27FC236}">
                      <a16:creationId xmlns:a16="http://schemas.microsoft.com/office/drawing/2014/main" id="{1F97623D-792D-4AD4-AE4E-D58AC98DE2FE}"/>
                    </a:ext>
                  </a:extLst>
                </p:cNvPr>
                <p:cNvPicPr/>
                <p:nvPr/>
              </p:nvPicPr>
              <p:blipFill>
                <a:blip r:embed="rId8"/>
                <a:stretch>
                  <a:fillRect/>
                </a:stretch>
              </p:blipFill>
              <p:spPr>
                <a:xfrm>
                  <a:off x="1868480" y="1589640"/>
                  <a:ext cx="353880" cy="387360"/>
                </a:xfrm>
                <a:prstGeom prst="rect">
                  <a:avLst/>
                </a:prstGeom>
              </p:spPr>
            </p:pic>
          </mc:Fallback>
        </mc:AlternateContent>
      </p:grpSp>
    </p:spTree>
    <p:extLst>
      <p:ext uri="{BB962C8B-B14F-4D97-AF65-F5344CB8AC3E}">
        <p14:creationId xmlns:p14="http://schemas.microsoft.com/office/powerpoint/2010/main" val="1915223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52672F0B-871C-4CE2-A889-F89EE5096561}"/>
              </a:ext>
            </a:extLst>
          </p:cNvPr>
          <p:cNvGraphicFramePr>
            <a:graphicFrameLocks noGrp="1"/>
          </p:cNvGraphicFramePr>
          <p:nvPr/>
        </p:nvGraphicFramePr>
        <p:xfrm>
          <a:off x="4390476" y="197172"/>
          <a:ext cx="7707265" cy="6495715"/>
        </p:xfrm>
        <a:graphic>
          <a:graphicData uri="http://schemas.openxmlformats.org/drawingml/2006/table">
            <a:tbl>
              <a:tblPr firstRow="1" bandRow="1">
                <a:tableStyleId>{073A0DAA-6AF3-43AB-8588-CEC1D06C72B9}</a:tableStyleId>
              </a:tblPr>
              <a:tblGrid>
                <a:gridCol w="527545">
                  <a:extLst>
                    <a:ext uri="{9D8B030D-6E8A-4147-A177-3AD203B41FA5}">
                      <a16:colId xmlns:a16="http://schemas.microsoft.com/office/drawing/2014/main" val="2726617535"/>
                    </a:ext>
                  </a:extLst>
                </a:gridCol>
                <a:gridCol w="5001852">
                  <a:extLst>
                    <a:ext uri="{9D8B030D-6E8A-4147-A177-3AD203B41FA5}">
                      <a16:colId xmlns:a16="http://schemas.microsoft.com/office/drawing/2014/main" val="1871005358"/>
                    </a:ext>
                  </a:extLst>
                </a:gridCol>
                <a:gridCol w="2177868">
                  <a:extLst>
                    <a:ext uri="{9D8B030D-6E8A-4147-A177-3AD203B41FA5}">
                      <a16:colId xmlns:a16="http://schemas.microsoft.com/office/drawing/2014/main" val="3677951668"/>
                    </a:ext>
                  </a:extLst>
                </a:gridCol>
              </a:tblGrid>
              <a:tr h="504178">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endParaRPr sz="2300" dirty="0">
                        <a:solidFill>
                          <a:schemeClr val="bg1">
                            <a:lumMod val="65000"/>
                          </a:schemeClr>
                        </a:solidFill>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Component 2 is the most durable component in vehicle A.</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Superlatives</a:t>
                      </a:r>
                    </a:p>
                    <a:p>
                      <a:r>
                        <a:rPr lang="en-US" sz="2300" dirty="0">
                          <a:solidFill>
                            <a:schemeClr val="bg1">
                              <a:lumMod val="65000"/>
                            </a:schemeClr>
                          </a:solidFill>
                          <a:latin typeface="Optima" panose="02000503060000020004" pitchFamily="2" charset="0"/>
                        </a:rPr>
                        <a:t>e.g. max = A</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endParaRPr sz="2300" dirty="0">
                        <a:solidFill>
                          <a:schemeClr val="bg1">
                            <a:lumMod val="65000"/>
                          </a:schemeClr>
                        </a:solidFill>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lumMod val="65000"/>
                            </a:schemeClr>
                          </a:solidFill>
                          <a:latin typeface="Optima" panose="02000503060000020004" pitchFamily="2" charset="0"/>
                        </a:rPr>
                        <a:t>The total durability of components in vehicle A is higher than that in vehicle B</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lumMod val="65000"/>
                            </a:schemeClr>
                          </a:solidFill>
                          <a:latin typeface="Optima" panose="02000503060000020004" pitchFamily="2" charset="0"/>
                        </a:rPr>
                        <a:t>A-B comparison</a:t>
                      </a:r>
                    </a:p>
                    <a:p>
                      <a:r>
                        <a:rPr lang="en-CA" sz="2300" dirty="0">
                          <a:solidFill>
                            <a:schemeClr val="bg1">
                              <a:lumMod val="65000"/>
                            </a:schemeClr>
                          </a:solidFill>
                          <a:latin typeface="Optima" panose="02000503060000020004" pitchFamily="2" charset="0"/>
                        </a:rPr>
                        <a:t>e.g., A &gt; B</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endParaRPr sz="2300" dirty="0">
                        <a:solidFill>
                          <a:schemeClr val="bg1">
                            <a:lumMod val="65000"/>
                          </a:schemeClr>
                        </a:solidFill>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lumMod val="65000"/>
                            </a:schemeClr>
                          </a:solidFill>
                          <a:latin typeface="Optima" panose="02000503060000020004" pitchFamily="2" charset="0"/>
                        </a:rPr>
                        <a:t>Overall component 2s are more durable than components 3s. </a:t>
                      </a:r>
                    </a:p>
                    <a:p>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chemeClr val="bg1">
                              <a:lumMod val="65000"/>
                            </a:schemeClr>
                          </a:solidFill>
                          <a:latin typeface="Optima" panose="02000503060000020004" pitchFamily="2" charset="0"/>
                        </a:rPr>
                        <a:t>1-2-3 </a:t>
                      </a:r>
                      <a:r>
                        <a:rPr lang="fr-FR" sz="2300" dirty="0" err="1">
                          <a:solidFill>
                            <a:schemeClr val="bg1">
                              <a:lumMod val="65000"/>
                            </a:schemeClr>
                          </a:solidFill>
                          <a:latin typeface="Optima" panose="02000503060000020004" pitchFamily="2" charset="0"/>
                        </a:rPr>
                        <a:t>comparison</a:t>
                      </a:r>
                      <a:endParaRPr lang="fr-FR" sz="2300" dirty="0">
                        <a:solidFill>
                          <a:schemeClr val="bg1">
                            <a:lumMod val="65000"/>
                          </a:schemeClr>
                        </a:solidFill>
                        <a:latin typeface="Optima" panose="02000503060000020004" pitchFamily="2" charset="0"/>
                      </a:endParaRPr>
                    </a:p>
                    <a:p>
                      <a:r>
                        <a:rPr lang="fr-FR" sz="2300" dirty="0">
                          <a:solidFill>
                            <a:schemeClr val="bg1">
                              <a:lumMod val="65000"/>
                            </a:schemeClr>
                          </a:solidFill>
                          <a:latin typeface="Optima" panose="02000503060000020004" pitchFamily="2" charset="0"/>
                        </a:rPr>
                        <a:t>e.g., 1 &lt; 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latin typeface="Optima" panose="02000503060000020004" pitchFamily="2" charset="0"/>
                        </a:rPr>
                        <a:t>In vehicle B, component 1 is more durable than component 2. </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latin typeface="Optima" panose="02000503060000020004" pitchFamily="2" charset="0"/>
                        </a:rPr>
                        <a:t>Pair-comparison</a:t>
                      </a:r>
                    </a:p>
                    <a:p>
                      <a:r>
                        <a:rPr lang="en-US" sz="2300" dirty="0">
                          <a:latin typeface="Optima" panose="02000503060000020004" pitchFamily="2" charset="0"/>
                        </a:rPr>
                        <a:t>(AB)</a:t>
                      </a:r>
                    </a:p>
                    <a:p>
                      <a:r>
                        <a:rPr lang="en-US" sz="2300" dirty="0">
                          <a:latin typeface="Optima" panose="02000503060000020004" pitchFamily="2" charset="0"/>
                        </a:rPr>
                        <a:t>e.g., B1 &gt; B2</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Vehicle A’s component 1 is less durable than vehicle B’s component 1</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chemeClr val="bg1"/>
                          </a:solidFill>
                          <a:latin typeface="Optima" panose="02000503060000020004" pitchFamily="2" charset="0"/>
                        </a:rPr>
                        <a:t>Pair-comparison</a:t>
                      </a:r>
                    </a:p>
                    <a:p>
                      <a:r>
                        <a:rPr lang="en-US" sz="2300" dirty="0">
                          <a:solidFill>
                            <a:schemeClr val="bg1"/>
                          </a:solidFill>
                          <a:latin typeface="Optima" panose="02000503060000020004" pitchFamily="2" charset="0"/>
                        </a:rPr>
                        <a:t>(aligned small group)</a:t>
                      </a:r>
                      <a:endParaRPr sz="2300" dirty="0">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grpSp>
        <p:nvGrpSpPr>
          <p:cNvPr id="34" name="Group 33">
            <a:extLst>
              <a:ext uri="{FF2B5EF4-FFF2-40B4-BE49-F238E27FC236}">
                <a16:creationId xmlns:a16="http://schemas.microsoft.com/office/drawing/2014/main" id="{4E5F2334-5E8E-4369-BF60-2D2106D9A7CD}"/>
              </a:ext>
            </a:extLst>
          </p:cNvPr>
          <p:cNvGrpSpPr/>
          <p:nvPr/>
        </p:nvGrpSpPr>
        <p:grpSpPr>
          <a:xfrm>
            <a:off x="1321947" y="114300"/>
            <a:ext cx="1732621" cy="3000348"/>
            <a:chOff x="828902" y="2781708"/>
            <a:chExt cx="1994509" cy="3838879"/>
          </a:xfrm>
        </p:grpSpPr>
        <p:sp>
          <p:nvSpPr>
            <p:cNvPr id="35" name="Rectangle 34">
              <a:extLst>
                <a:ext uri="{FF2B5EF4-FFF2-40B4-BE49-F238E27FC236}">
                  <a16:creationId xmlns:a16="http://schemas.microsoft.com/office/drawing/2014/main" id="{F460D266-19A2-449F-BE9A-C281CCE82ADE}"/>
                </a:ext>
              </a:extLst>
            </p:cNvPr>
            <p:cNvSpPr/>
            <p:nvPr/>
          </p:nvSpPr>
          <p:spPr>
            <a:xfrm>
              <a:off x="996429" y="3598370"/>
              <a:ext cx="480731" cy="7679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6" name="Rectangle 35">
              <a:extLst>
                <a:ext uri="{FF2B5EF4-FFF2-40B4-BE49-F238E27FC236}">
                  <a16:creationId xmlns:a16="http://schemas.microsoft.com/office/drawing/2014/main" id="{536C3F84-86D1-4549-A927-6B825BF04DC9}"/>
                </a:ext>
              </a:extLst>
            </p:cNvPr>
            <p:cNvSpPr/>
            <p:nvPr/>
          </p:nvSpPr>
          <p:spPr>
            <a:xfrm>
              <a:off x="996429" y="4830567"/>
              <a:ext cx="480731" cy="1361520"/>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40" name="Rectangle 39">
              <a:extLst>
                <a:ext uri="{FF2B5EF4-FFF2-40B4-BE49-F238E27FC236}">
                  <a16:creationId xmlns:a16="http://schemas.microsoft.com/office/drawing/2014/main" id="{3CE6F4D9-D63F-4C0D-BEA1-3E128FA2D391}"/>
                </a:ext>
              </a:extLst>
            </p:cNvPr>
            <p:cNvSpPr/>
            <p:nvPr/>
          </p:nvSpPr>
          <p:spPr>
            <a:xfrm>
              <a:off x="1557281" y="2781708"/>
              <a:ext cx="480731" cy="15838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1" name="Rectangle 40">
              <a:extLst>
                <a:ext uri="{FF2B5EF4-FFF2-40B4-BE49-F238E27FC236}">
                  <a16:creationId xmlns:a16="http://schemas.microsoft.com/office/drawing/2014/main" id="{731C31F2-999C-484C-B0BB-BE092EAC0A72}"/>
                </a:ext>
              </a:extLst>
            </p:cNvPr>
            <p:cNvSpPr/>
            <p:nvPr/>
          </p:nvSpPr>
          <p:spPr>
            <a:xfrm>
              <a:off x="1557282" y="5674520"/>
              <a:ext cx="480731" cy="523103"/>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42" name="TextBox 41">
              <a:extLst>
                <a:ext uri="{FF2B5EF4-FFF2-40B4-BE49-F238E27FC236}">
                  <a16:creationId xmlns:a16="http://schemas.microsoft.com/office/drawing/2014/main" id="{17A8E213-D1D4-49CB-9FF7-8101E347569B}"/>
                </a:ext>
              </a:extLst>
            </p:cNvPr>
            <p:cNvSpPr txBox="1"/>
            <p:nvPr/>
          </p:nvSpPr>
          <p:spPr>
            <a:xfrm>
              <a:off x="931430" y="6251255"/>
              <a:ext cx="725660" cy="369332"/>
            </a:xfrm>
            <a:prstGeom prst="rect">
              <a:avLst/>
            </a:prstGeom>
            <a:noFill/>
          </p:spPr>
          <p:txBody>
            <a:bodyPr wrap="square" rtlCol="0">
              <a:spAutoFit/>
            </a:bodyPr>
            <a:lstStyle/>
            <a:p>
              <a:r>
                <a:rPr lang="en-CA" b="1" dirty="0">
                  <a:latin typeface="Optima" charset="0"/>
                  <a:ea typeface="Optima" charset="0"/>
                  <a:cs typeface="Optima" charset="0"/>
                </a:rPr>
                <a:t>   1</a:t>
              </a:r>
              <a:endParaRPr b="1" dirty="0">
                <a:latin typeface="Optima" charset="0"/>
                <a:ea typeface="Optima" charset="0"/>
                <a:cs typeface="Optima" charset="0"/>
              </a:endParaRPr>
            </a:p>
          </p:txBody>
        </p:sp>
        <p:sp>
          <p:nvSpPr>
            <p:cNvPr id="43" name="TextBox 42">
              <a:extLst>
                <a:ext uri="{FF2B5EF4-FFF2-40B4-BE49-F238E27FC236}">
                  <a16:creationId xmlns:a16="http://schemas.microsoft.com/office/drawing/2014/main" id="{542708EF-5585-4F51-9972-F59699D77C9C}"/>
                </a:ext>
              </a:extLst>
            </p:cNvPr>
            <p:cNvSpPr txBox="1"/>
            <p:nvPr/>
          </p:nvSpPr>
          <p:spPr>
            <a:xfrm>
              <a:off x="1558935" y="6251255"/>
              <a:ext cx="601797" cy="369332"/>
            </a:xfrm>
            <a:prstGeom prst="rect">
              <a:avLst/>
            </a:prstGeom>
            <a:noFill/>
          </p:spPr>
          <p:txBody>
            <a:bodyPr wrap="square" rtlCol="0">
              <a:spAutoFit/>
            </a:bodyPr>
            <a:lstStyle/>
            <a:p>
              <a:r>
                <a:rPr lang="en-CA" b="1" dirty="0">
                  <a:latin typeface="Optima" charset="0"/>
                  <a:ea typeface="Optima" charset="0"/>
                  <a:cs typeface="Optima" charset="0"/>
                </a:rPr>
                <a:t>  2</a:t>
              </a:r>
              <a:endParaRPr b="1" dirty="0">
                <a:latin typeface="Optima" charset="0"/>
                <a:ea typeface="Optima" charset="0"/>
                <a:cs typeface="Optima" charset="0"/>
              </a:endParaRPr>
            </a:p>
          </p:txBody>
        </p:sp>
        <p:sp>
          <p:nvSpPr>
            <p:cNvPr id="44" name="TextBox 43">
              <a:extLst>
                <a:ext uri="{FF2B5EF4-FFF2-40B4-BE49-F238E27FC236}">
                  <a16:creationId xmlns:a16="http://schemas.microsoft.com/office/drawing/2014/main" id="{C35802F0-8EC4-4883-82C4-7D06A63C2B6B}"/>
                </a:ext>
              </a:extLst>
            </p:cNvPr>
            <p:cNvSpPr txBox="1"/>
            <p:nvPr/>
          </p:nvSpPr>
          <p:spPr>
            <a:xfrm>
              <a:off x="2118133" y="6251255"/>
              <a:ext cx="601797" cy="369332"/>
            </a:xfrm>
            <a:prstGeom prst="rect">
              <a:avLst/>
            </a:prstGeom>
            <a:noFill/>
          </p:spPr>
          <p:txBody>
            <a:bodyPr wrap="square" rtlCol="0">
              <a:spAutoFit/>
            </a:bodyPr>
            <a:lstStyle/>
            <a:p>
              <a:r>
                <a:rPr lang="en-CA" b="1" dirty="0">
                  <a:latin typeface="Optima" charset="0"/>
                  <a:ea typeface="Optima" charset="0"/>
                  <a:cs typeface="Optima" charset="0"/>
                </a:rPr>
                <a:t>  3</a:t>
              </a:r>
              <a:endParaRPr b="1" dirty="0">
                <a:latin typeface="Optima" charset="0"/>
                <a:ea typeface="Optima" charset="0"/>
                <a:cs typeface="Optima" charset="0"/>
              </a:endParaRPr>
            </a:p>
          </p:txBody>
        </p:sp>
        <p:sp>
          <p:nvSpPr>
            <p:cNvPr id="45" name="Rectangle 44">
              <a:extLst>
                <a:ext uri="{FF2B5EF4-FFF2-40B4-BE49-F238E27FC236}">
                  <a16:creationId xmlns:a16="http://schemas.microsoft.com/office/drawing/2014/main" id="{BA1840E2-8116-4D92-8EAA-8CA2246D7737}"/>
                </a:ext>
              </a:extLst>
            </p:cNvPr>
            <p:cNvSpPr/>
            <p:nvPr/>
          </p:nvSpPr>
          <p:spPr>
            <a:xfrm>
              <a:off x="2118133" y="3419268"/>
              <a:ext cx="480731" cy="9359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6" name="Rectangle 45">
              <a:extLst>
                <a:ext uri="{FF2B5EF4-FFF2-40B4-BE49-F238E27FC236}">
                  <a16:creationId xmlns:a16="http://schemas.microsoft.com/office/drawing/2014/main" id="{B09F0245-FFF5-4685-A8F9-5067439FB3B1}"/>
                </a:ext>
              </a:extLst>
            </p:cNvPr>
            <p:cNvSpPr/>
            <p:nvPr/>
          </p:nvSpPr>
          <p:spPr>
            <a:xfrm>
              <a:off x="2118137" y="5062131"/>
              <a:ext cx="480731" cy="1129956"/>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47" name="Group 46">
              <a:extLst>
                <a:ext uri="{FF2B5EF4-FFF2-40B4-BE49-F238E27FC236}">
                  <a16:creationId xmlns:a16="http://schemas.microsoft.com/office/drawing/2014/main" id="{74258F0F-3712-4920-8D1D-717C434ACC68}"/>
                </a:ext>
              </a:extLst>
            </p:cNvPr>
            <p:cNvGrpSpPr/>
            <p:nvPr/>
          </p:nvGrpSpPr>
          <p:grpSpPr>
            <a:xfrm>
              <a:off x="828902" y="4366338"/>
              <a:ext cx="1994509" cy="1836821"/>
              <a:chOff x="828902" y="4366338"/>
              <a:chExt cx="4382642" cy="1836821"/>
            </a:xfrm>
          </p:grpSpPr>
          <p:cxnSp>
            <p:nvCxnSpPr>
              <p:cNvPr id="48" name="Straight Connector 47">
                <a:extLst>
                  <a:ext uri="{FF2B5EF4-FFF2-40B4-BE49-F238E27FC236}">
                    <a16:creationId xmlns:a16="http://schemas.microsoft.com/office/drawing/2014/main" id="{D8D806D8-706D-4EE0-9A66-67C4E512712A}"/>
                  </a:ext>
                </a:extLst>
              </p:cNvPr>
              <p:cNvCxnSpPr>
                <a:cxnSpLocks/>
              </p:cNvCxnSpPr>
              <p:nvPr/>
            </p:nvCxnSpPr>
            <p:spPr>
              <a:xfrm>
                <a:off x="828902" y="4366338"/>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44F1E08-2AE9-4DB8-BCCC-22932E86ED18}"/>
                  </a:ext>
                </a:extLst>
              </p:cNvPr>
              <p:cNvCxnSpPr>
                <a:cxnSpLocks/>
              </p:cNvCxnSpPr>
              <p:nvPr/>
            </p:nvCxnSpPr>
            <p:spPr>
              <a:xfrm>
                <a:off x="876300" y="6203159"/>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0" name="TextBox 49">
            <a:extLst>
              <a:ext uri="{FF2B5EF4-FFF2-40B4-BE49-F238E27FC236}">
                <a16:creationId xmlns:a16="http://schemas.microsoft.com/office/drawing/2014/main" id="{0DA81FBF-3360-413E-A78C-BC2F61409E45}"/>
              </a:ext>
            </a:extLst>
          </p:cNvPr>
          <p:cNvSpPr txBox="1"/>
          <p:nvPr/>
        </p:nvSpPr>
        <p:spPr>
          <a:xfrm>
            <a:off x="3155292" y="581876"/>
            <a:ext cx="1089799" cy="369332"/>
          </a:xfrm>
          <a:prstGeom prst="rect">
            <a:avLst/>
          </a:prstGeom>
          <a:noFill/>
        </p:spPr>
        <p:txBody>
          <a:bodyPr wrap="square" rtlCol="0">
            <a:spAutoFit/>
          </a:bodyPr>
          <a:lstStyle/>
          <a:p>
            <a:r>
              <a:rPr lang="en-CA" b="1" dirty="0">
                <a:latin typeface="Optima" charset="0"/>
                <a:ea typeface="Optima" charset="0"/>
                <a:cs typeface="Optima" charset="0"/>
              </a:rPr>
              <a:t>Vehicle A</a:t>
            </a:r>
          </a:p>
        </p:txBody>
      </p:sp>
      <p:sp>
        <p:nvSpPr>
          <p:cNvPr id="51" name="TextBox 50">
            <a:extLst>
              <a:ext uri="{FF2B5EF4-FFF2-40B4-BE49-F238E27FC236}">
                <a16:creationId xmlns:a16="http://schemas.microsoft.com/office/drawing/2014/main" id="{CC526B2B-84CA-4717-8C82-FF5B873D3401}"/>
              </a:ext>
            </a:extLst>
          </p:cNvPr>
          <p:cNvSpPr txBox="1"/>
          <p:nvPr/>
        </p:nvSpPr>
        <p:spPr>
          <a:xfrm>
            <a:off x="3155292" y="1954397"/>
            <a:ext cx="1045561" cy="369332"/>
          </a:xfrm>
          <a:prstGeom prst="rect">
            <a:avLst/>
          </a:prstGeom>
          <a:noFill/>
        </p:spPr>
        <p:txBody>
          <a:bodyPr wrap="square" rtlCol="0">
            <a:spAutoFit/>
          </a:bodyPr>
          <a:lstStyle/>
          <a:p>
            <a:r>
              <a:rPr lang="en-CA" b="1" dirty="0">
                <a:latin typeface="Optima" charset="0"/>
                <a:ea typeface="Optima" charset="0"/>
                <a:cs typeface="Optima" charset="0"/>
              </a:rPr>
              <a:t>Vehicle B</a:t>
            </a:r>
            <a:endParaRPr b="1" dirty="0">
              <a:latin typeface="Optima" charset="0"/>
              <a:ea typeface="Optima" charset="0"/>
              <a:cs typeface="Optima" charset="0"/>
            </a:endParaRPr>
          </a:p>
        </p:txBody>
      </p:sp>
      <p:sp>
        <p:nvSpPr>
          <p:cNvPr id="52" name="TextBox 51">
            <a:extLst>
              <a:ext uri="{FF2B5EF4-FFF2-40B4-BE49-F238E27FC236}">
                <a16:creationId xmlns:a16="http://schemas.microsoft.com/office/drawing/2014/main" id="{1F99CFED-0944-4CE5-9D07-71C89DD964CE}"/>
              </a:ext>
            </a:extLst>
          </p:cNvPr>
          <p:cNvSpPr txBox="1"/>
          <p:nvPr/>
        </p:nvSpPr>
        <p:spPr>
          <a:xfrm>
            <a:off x="23214" y="197474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53" name="TextBox 52">
            <a:extLst>
              <a:ext uri="{FF2B5EF4-FFF2-40B4-BE49-F238E27FC236}">
                <a16:creationId xmlns:a16="http://schemas.microsoft.com/office/drawing/2014/main" id="{0C6593DC-BD3E-4D00-A25C-7CBD0AF5296B}"/>
              </a:ext>
            </a:extLst>
          </p:cNvPr>
          <p:cNvSpPr txBox="1"/>
          <p:nvPr/>
        </p:nvSpPr>
        <p:spPr>
          <a:xfrm>
            <a:off x="23214" y="58187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54" name="TextBox 53">
            <a:extLst>
              <a:ext uri="{FF2B5EF4-FFF2-40B4-BE49-F238E27FC236}">
                <a16:creationId xmlns:a16="http://schemas.microsoft.com/office/drawing/2014/main" id="{1E2A13D6-83F9-4C1B-9CDD-85E57F6F8395}"/>
              </a:ext>
            </a:extLst>
          </p:cNvPr>
          <p:cNvSpPr txBox="1"/>
          <p:nvPr/>
        </p:nvSpPr>
        <p:spPr>
          <a:xfrm>
            <a:off x="1083225" y="3064029"/>
            <a:ext cx="2186198" cy="369332"/>
          </a:xfrm>
          <a:prstGeom prst="rect">
            <a:avLst/>
          </a:prstGeom>
          <a:noFill/>
        </p:spPr>
        <p:txBody>
          <a:bodyPr wrap="square" rtlCol="0">
            <a:spAutoFit/>
          </a:bodyPr>
          <a:lstStyle/>
          <a:p>
            <a:pPr algn="ctr"/>
            <a:r>
              <a:rPr lang="en-CA" b="1" dirty="0">
                <a:latin typeface="Optima" charset="0"/>
                <a:ea typeface="Optima" charset="0"/>
                <a:cs typeface="Optima" charset="0"/>
              </a:rPr>
              <a:t>Vehicle Component</a:t>
            </a:r>
            <a:endParaRPr b="1" dirty="0">
              <a:latin typeface="Optima" charset="0"/>
              <a:ea typeface="Optima" charset="0"/>
              <a:cs typeface="Optima" charset="0"/>
            </a:endParaRPr>
          </a:p>
        </p:txBody>
      </p:sp>
      <p:grpSp>
        <p:nvGrpSpPr>
          <p:cNvPr id="5" name="Group 4">
            <a:extLst>
              <a:ext uri="{FF2B5EF4-FFF2-40B4-BE49-F238E27FC236}">
                <a16:creationId xmlns:a16="http://schemas.microsoft.com/office/drawing/2014/main" id="{08444665-70F1-4812-9F4A-3842FE5A54DF}"/>
              </a:ext>
            </a:extLst>
          </p:cNvPr>
          <p:cNvGrpSpPr/>
          <p:nvPr/>
        </p:nvGrpSpPr>
        <p:grpSpPr>
          <a:xfrm>
            <a:off x="1318040" y="1625280"/>
            <a:ext cx="1032480" cy="1170000"/>
            <a:chOff x="1318040" y="1625280"/>
            <a:chExt cx="1032480" cy="117000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7D51F96-72F0-44EE-B5C8-C5101691D52B}"/>
                    </a:ext>
                  </a:extLst>
                </p14:cNvPr>
                <p14:cNvContentPartPr/>
                <p14:nvPr/>
              </p14:nvContentPartPr>
              <p14:xfrm>
                <a:off x="1318040" y="1752000"/>
                <a:ext cx="627480" cy="1005840"/>
              </p14:xfrm>
            </p:contentPart>
          </mc:Choice>
          <mc:Fallback xmlns="">
            <p:pic>
              <p:nvPicPr>
                <p:cNvPr id="2" name="Ink 1">
                  <a:extLst>
                    <a:ext uri="{FF2B5EF4-FFF2-40B4-BE49-F238E27FC236}">
                      <a16:creationId xmlns:a16="http://schemas.microsoft.com/office/drawing/2014/main" id="{17D51F96-72F0-44EE-B5C8-C5101691D52B}"/>
                    </a:ext>
                  </a:extLst>
                </p:cNvPr>
                <p:cNvPicPr/>
                <p:nvPr/>
              </p:nvPicPr>
              <p:blipFill>
                <a:blip r:embed="rId4"/>
                <a:stretch>
                  <a:fillRect/>
                </a:stretch>
              </p:blipFill>
              <p:spPr>
                <a:xfrm>
                  <a:off x="1282400" y="1716360"/>
                  <a:ext cx="699120" cy="1077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ED1B41D-435F-408D-96FD-1466BB7C1E5B}"/>
                    </a:ext>
                  </a:extLst>
                </p14:cNvPr>
                <p14:cNvContentPartPr/>
                <p14:nvPr/>
              </p14:nvContentPartPr>
              <p14:xfrm>
                <a:off x="1914920" y="2254920"/>
                <a:ext cx="435600" cy="540360"/>
              </p14:xfrm>
            </p:contentPart>
          </mc:Choice>
          <mc:Fallback xmlns="">
            <p:pic>
              <p:nvPicPr>
                <p:cNvPr id="3" name="Ink 2">
                  <a:extLst>
                    <a:ext uri="{FF2B5EF4-FFF2-40B4-BE49-F238E27FC236}">
                      <a16:creationId xmlns:a16="http://schemas.microsoft.com/office/drawing/2014/main" id="{3ED1B41D-435F-408D-96FD-1466BB7C1E5B}"/>
                    </a:ext>
                  </a:extLst>
                </p:cNvPr>
                <p:cNvPicPr/>
                <p:nvPr/>
              </p:nvPicPr>
              <p:blipFill>
                <a:blip r:embed="rId6"/>
                <a:stretch>
                  <a:fillRect/>
                </a:stretch>
              </p:blipFill>
              <p:spPr>
                <a:xfrm>
                  <a:off x="1879280" y="2219280"/>
                  <a:ext cx="50724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1F97623D-792D-4AD4-AE4E-D58AC98DE2FE}"/>
                    </a:ext>
                  </a:extLst>
                </p14:cNvPr>
                <p14:cNvContentPartPr/>
                <p14:nvPr/>
              </p14:nvContentPartPr>
              <p14:xfrm>
                <a:off x="1904120" y="1625280"/>
                <a:ext cx="282240" cy="315720"/>
              </p14:xfrm>
            </p:contentPart>
          </mc:Choice>
          <mc:Fallback xmlns="">
            <p:pic>
              <p:nvPicPr>
                <p:cNvPr id="4" name="Ink 3">
                  <a:extLst>
                    <a:ext uri="{FF2B5EF4-FFF2-40B4-BE49-F238E27FC236}">
                      <a16:creationId xmlns:a16="http://schemas.microsoft.com/office/drawing/2014/main" id="{1F97623D-792D-4AD4-AE4E-D58AC98DE2FE}"/>
                    </a:ext>
                  </a:extLst>
                </p:cNvPr>
                <p:cNvPicPr/>
                <p:nvPr/>
              </p:nvPicPr>
              <p:blipFill>
                <a:blip r:embed="rId8"/>
                <a:stretch>
                  <a:fillRect/>
                </a:stretch>
              </p:blipFill>
              <p:spPr>
                <a:xfrm>
                  <a:off x="1868480" y="1589640"/>
                  <a:ext cx="353880" cy="387360"/>
                </a:xfrm>
                <a:prstGeom prst="rect">
                  <a:avLst/>
                </a:prstGeom>
              </p:spPr>
            </p:pic>
          </mc:Fallback>
        </mc:AlternateContent>
      </p:grpSp>
      <p:sp>
        <p:nvSpPr>
          <p:cNvPr id="25" name="Rectangle 24">
            <a:extLst>
              <a:ext uri="{FF2B5EF4-FFF2-40B4-BE49-F238E27FC236}">
                <a16:creationId xmlns:a16="http://schemas.microsoft.com/office/drawing/2014/main" id="{36E65FF3-2191-452C-93A7-2C035B99153E}"/>
              </a:ext>
            </a:extLst>
          </p:cNvPr>
          <p:cNvSpPr/>
          <p:nvPr/>
        </p:nvSpPr>
        <p:spPr>
          <a:xfrm>
            <a:off x="1444263" y="4336763"/>
            <a:ext cx="417609" cy="6002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Rectangle 25">
            <a:extLst>
              <a:ext uri="{FF2B5EF4-FFF2-40B4-BE49-F238E27FC236}">
                <a16:creationId xmlns:a16="http://schemas.microsoft.com/office/drawing/2014/main" id="{835796A4-AE94-4DBF-88AA-F55A9C86E22B}"/>
              </a:ext>
            </a:extLst>
          </p:cNvPr>
          <p:cNvSpPr/>
          <p:nvPr/>
        </p:nvSpPr>
        <p:spPr>
          <a:xfrm>
            <a:off x="1444263" y="4937063"/>
            <a:ext cx="417609" cy="1064122"/>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7" name="Rectangle 26">
            <a:extLst>
              <a:ext uri="{FF2B5EF4-FFF2-40B4-BE49-F238E27FC236}">
                <a16:creationId xmlns:a16="http://schemas.microsoft.com/office/drawing/2014/main" id="{40919B35-6DBA-4F5D-AAA0-FA3100AAD62B}"/>
              </a:ext>
            </a:extLst>
          </p:cNvPr>
          <p:cNvSpPr/>
          <p:nvPr/>
        </p:nvSpPr>
        <p:spPr>
          <a:xfrm>
            <a:off x="1931473" y="4359689"/>
            <a:ext cx="417609" cy="12379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8" name="Rectangle 27">
            <a:extLst>
              <a:ext uri="{FF2B5EF4-FFF2-40B4-BE49-F238E27FC236}">
                <a16:creationId xmlns:a16="http://schemas.microsoft.com/office/drawing/2014/main" id="{B010019F-E08A-4983-B05A-F3CB55C564C5}"/>
              </a:ext>
            </a:extLst>
          </p:cNvPr>
          <p:cNvSpPr/>
          <p:nvPr/>
        </p:nvSpPr>
        <p:spPr>
          <a:xfrm>
            <a:off x="1931473" y="5596671"/>
            <a:ext cx="417609" cy="408841"/>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9" name="TextBox 28">
            <a:extLst>
              <a:ext uri="{FF2B5EF4-FFF2-40B4-BE49-F238E27FC236}">
                <a16:creationId xmlns:a16="http://schemas.microsoft.com/office/drawing/2014/main" id="{ADEEB42D-B68E-49D3-8C83-F6617B50CA38}"/>
              </a:ext>
            </a:extLst>
          </p:cNvPr>
          <p:cNvSpPr txBox="1"/>
          <p:nvPr/>
        </p:nvSpPr>
        <p:spPr>
          <a:xfrm>
            <a:off x="1387799" y="6047429"/>
            <a:ext cx="630378" cy="288658"/>
          </a:xfrm>
          <a:prstGeom prst="rect">
            <a:avLst/>
          </a:prstGeom>
          <a:noFill/>
        </p:spPr>
        <p:txBody>
          <a:bodyPr wrap="square" rtlCol="0">
            <a:spAutoFit/>
          </a:bodyPr>
          <a:lstStyle/>
          <a:p>
            <a:r>
              <a:rPr lang="en-CA" b="1" dirty="0">
                <a:latin typeface="Optima" charset="0"/>
                <a:ea typeface="Optima" charset="0"/>
                <a:cs typeface="Optima" charset="0"/>
              </a:rPr>
              <a:t>   1</a:t>
            </a:r>
            <a:endParaRPr b="1" dirty="0">
              <a:latin typeface="Optima" charset="0"/>
              <a:ea typeface="Optima" charset="0"/>
              <a:cs typeface="Optima" charset="0"/>
            </a:endParaRPr>
          </a:p>
        </p:txBody>
      </p:sp>
      <p:sp>
        <p:nvSpPr>
          <p:cNvPr id="30" name="TextBox 29">
            <a:extLst>
              <a:ext uri="{FF2B5EF4-FFF2-40B4-BE49-F238E27FC236}">
                <a16:creationId xmlns:a16="http://schemas.microsoft.com/office/drawing/2014/main" id="{AAEA74CC-8615-400A-8920-C1AB9BE81564}"/>
              </a:ext>
            </a:extLst>
          </p:cNvPr>
          <p:cNvSpPr txBox="1"/>
          <p:nvPr/>
        </p:nvSpPr>
        <p:spPr>
          <a:xfrm>
            <a:off x="1932909" y="6047429"/>
            <a:ext cx="522778" cy="288658"/>
          </a:xfrm>
          <a:prstGeom prst="rect">
            <a:avLst/>
          </a:prstGeom>
          <a:noFill/>
        </p:spPr>
        <p:txBody>
          <a:bodyPr wrap="square" rtlCol="0">
            <a:spAutoFit/>
          </a:bodyPr>
          <a:lstStyle/>
          <a:p>
            <a:r>
              <a:rPr lang="en-CA" b="1" dirty="0">
                <a:latin typeface="Optima" charset="0"/>
                <a:ea typeface="Optima" charset="0"/>
                <a:cs typeface="Optima" charset="0"/>
              </a:rPr>
              <a:t>  2</a:t>
            </a:r>
            <a:endParaRPr b="1" dirty="0">
              <a:latin typeface="Optima" charset="0"/>
              <a:ea typeface="Optima" charset="0"/>
              <a:cs typeface="Optima" charset="0"/>
            </a:endParaRPr>
          </a:p>
        </p:txBody>
      </p:sp>
      <p:sp>
        <p:nvSpPr>
          <p:cNvPr id="31" name="TextBox 30">
            <a:extLst>
              <a:ext uri="{FF2B5EF4-FFF2-40B4-BE49-F238E27FC236}">
                <a16:creationId xmlns:a16="http://schemas.microsoft.com/office/drawing/2014/main" id="{84471937-7AC4-4768-BBEF-ED9E211264C2}"/>
              </a:ext>
            </a:extLst>
          </p:cNvPr>
          <p:cNvSpPr txBox="1"/>
          <p:nvPr/>
        </p:nvSpPr>
        <p:spPr>
          <a:xfrm>
            <a:off x="2418682" y="6047429"/>
            <a:ext cx="522778" cy="288658"/>
          </a:xfrm>
          <a:prstGeom prst="rect">
            <a:avLst/>
          </a:prstGeom>
          <a:noFill/>
        </p:spPr>
        <p:txBody>
          <a:bodyPr wrap="square" rtlCol="0">
            <a:spAutoFit/>
          </a:bodyPr>
          <a:lstStyle/>
          <a:p>
            <a:r>
              <a:rPr lang="en-CA" b="1" dirty="0">
                <a:latin typeface="Optima" charset="0"/>
                <a:ea typeface="Optima" charset="0"/>
                <a:cs typeface="Optima" charset="0"/>
              </a:rPr>
              <a:t>  3</a:t>
            </a:r>
            <a:endParaRPr b="1" dirty="0">
              <a:latin typeface="Optima" charset="0"/>
              <a:ea typeface="Optima" charset="0"/>
              <a:cs typeface="Optima" charset="0"/>
            </a:endParaRPr>
          </a:p>
        </p:txBody>
      </p:sp>
      <p:sp>
        <p:nvSpPr>
          <p:cNvPr id="32" name="Rectangle 31">
            <a:extLst>
              <a:ext uri="{FF2B5EF4-FFF2-40B4-BE49-F238E27FC236}">
                <a16:creationId xmlns:a16="http://schemas.microsoft.com/office/drawing/2014/main" id="{CB6F9D1F-0214-4334-8E4C-31B78A5F5BE7}"/>
              </a:ext>
            </a:extLst>
          </p:cNvPr>
          <p:cNvSpPr/>
          <p:nvPr/>
        </p:nvSpPr>
        <p:spPr>
          <a:xfrm>
            <a:off x="2418682" y="4386502"/>
            <a:ext cx="417609" cy="7315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3" name="Rectangle 32">
            <a:extLst>
              <a:ext uri="{FF2B5EF4-FFF2-40B4-BE49-F238E27FC236}">
                <a16:creationId xmlns:a16="http://schemas.microsoft.com/office/drawing/2014/main" id="{C010191F-3418-48D2-B8FF-5D98066F82BE}"/>
              </a:ext>
            </a:extLst>
          </p:cNvPr>
          <p:cNvSpPr/>
          <p:nvPr/>
        </p:nvSpPr>
        <p:spPr>
          <a:xfrm>
            <a:off x="2418686" y="5118046"/>
            <a:ext cx="417609" cy="883138"/>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37" name="Straight Connector 36">
            <a:extLst>
              <a:ext uri="{FF2B5EF4-FFF2-40B4-BE49-F238E27FC236}">
                <a16:creationId xmlns:a16="http://schemas.microsoft.com/office/drawing/2014/main" id="{2D6D4A36-72F7-4223-8AF9-51F436AE4014}"/>
              </a:ext>
            </a:extLst>
          </p:cNvPr>
          <p:cNvCxnSpPr>
            <a:cxnSpLocks/>
          </p:cNvCxnSpPr>
          <p:nvPr/>
        </p:nvCxnSpPr>
        <p:spPr>
          <a:xfrm>
            <a:off x="1317471" y="6009838"/>
            <a:ext cx="171388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E25CF43-159F-469C-BD97-8C0503F34C71}"/>
              </a:ext>
            </a:extLst>
          </p:cNvPr>
          <p:cNvSpPr txBox="1"/>
          <p:nvPr/>
        </p:nvSpPr>
        <p:spPr>
          <a:xfrm>
            <a:off x="3132078" y="4593898"/>
            <a:ext cx="1089799" cy="369332"/>
          </a:xfrm>
          <a:prstGeom prst="rect">
            <a:avLst/>
          </a:prstGeom>
          <a:noFill/>
        </p:spPr>
        <p:txBody>
          <a:bodyPr wrap="square" rtlCol="0">
            <a:spAutoFit/>
          </a:bodyPr>
          <a:lstStyle/>
          <a:p>
            <a:r>
              <a:rPr lang="en-CA" b="1" dirty="0">
                <a:latin typeface="Optima" charset="0"/>
                <a:ea typeface="Optima" charset="0"/>
                <a:cs typeface="Optima" charset="0"/>
              </a:rPr>
              <a:t>Vehicle A</a:t>
            </a:r>
          </a:p>
        </p:txBody>
      </p:sp>
      <p:sp>
        <p:nvSpPr>
          <p:cNvPr id="39" name="TextBox 38">
            <a:extLst>
              <a:ext uri="{FF2B5EF4-FFF2-40B4-BE49-F238E27FC236}">
                <a16:creationId xmlns:a16="http://schemas.microsoft.com/office/drawing/2014/main" id="{B4F52263-196A-49A1-8CF7-FC0833CC196A}"/>
              </a:ext>
            </a:extLst>
          </p:cNvPr>
          <p:cNvSpPr txBox="1"/>
          <p:nvPr/>
        </p:nvSpPr>
        <p:spPr>
          <a:xfrm>
            <a:off x="3132078" y="5318714"/>
            <a:ext cx="1045561" cy="369332"/>
          </a:xfrm>
          <a:prstGeom prst="rect">
            <a:avLst/>
          </a:prstGeom>
          <a:noFill/>
        </p:spPr>
        <p:txBody>
          <a:bodyPr wrap="square" rtlCol="0">
            <a:spAutoFit/>
          </a:bodyPr>
          <a:lstStyle/>
          <a:p>
            <a:r>
              <a:rPr lang="en-CA" b="1" dirty="0">
                <a:latin typeface="Optima" charset="0"/>
                <a:ea typeface="Optima" charset="0"/>
                <a:cs typeface="Optima" charset="0"/>
              </a:rPr>
              <a:t>Vehicle B</a:t>
            </a:r>
            <a:endParaRPr b="1" dirty="0">
              <a:latin typeface="Optima" charset="0"/>
              <a:ea typeface="Optima" charset="0"/>
              <a:cs typeface="Optima" charset="0"/>
            </a:endParaRPr>
          </a:p>
        </p:txBody>
      </p:sp>
      <p:sp>
        <p:nvSpPr>
          <p:cNvPr id="55" name="TextBox 54">
            <a:extLst>
              <a:ext uri="{FF2B5EF4-FFF2-40B4-BE49-F238E27FC236}">
                <a16:creationId xmlns:a16="http://schemas.microsoft.com/office/drawing/2014/main" id="{1E5E5D13-9D19-4841-B1F9-1037094E08E2}"/>
              </a:ext>
            </a:extLst>
          </p:cNvPr>
          <p:cNvSpPr txBox="1"/>
          <p:nvPr/>
        </p:nvSpPr>
        <p:spPr>
          <a:xfrm>
            <a:off x="0" y="4915189"/>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56" name="TextBox 55">
            <a:extLst>
              <a:ext uri="{FF2B5EF4-FFF2-40B4-BE49-F238E27FC236}">
                <a16:creationId xmlns:a16="http://schemas.microsoft.com/office/drawing/2014/main" id="{1F58EBDB-7F58-4816-AFBE-61DBA6E58AFB}"/>
              </a:ext>
            </a:extLst>
          </p:cNvPr>
          <p:cNvSpPr txBox="1"/>
          <p:nvPr/>
        </p:nvSpPr>
        <p:spPr>
          <a:xfrm>
            <a:off x="1060011" y="6285468"/>
            <a:ext cx="2186198" cy="369332"/>
          </a:xfrm>
          <a:prstGeom prst="rect">
            <a:avLst/>
          </a:prstGeom>
          <a:noFill/>
        </p:spPr>
        <p:txBody>
          <a:bodyPr wrap="square" rtlCol="0">
            <a:spAutoFit/>
          </a:bodyPr>
          <a:lstStyle/>
          <a:p>
            <a:pPr algn="ctr"/>
            <a:r>
              <a:rPr lang="en-CA" b="1" dirty="0">
                <a:latin typeface="Optima" charset="0"/>
                <a:ea typeface="Optima" charset="0"/>
                <a:cs typeface="Optima" charset="0"/>
              </a:rPr>
              <a:t>Vehicle Component</a:t>
            </a:r>
            <a:endParaRPr b="1" dirty="0">
              <a:latin typeface="Optima" charset="0"/>
              <a:ea typeface="Optima" charset="0"/>
              <a:cs typeface="Optima" charset="0"/>
            </a:endParaRPr>
          </a:p>
        </p:txBody>
      </p:sp>
      <p:grpSp>
        <p:nvGrpSpPr>
          <p:cNvPr id="57" name="Group 56">
            <a:extLst>
              <a:ext uri="{FF2B5EF4-FFF2-40B4-BE49-F238E27FC236}">
                <a16:creationId xmlns:a16="http://schemas.microsoft.com/office/drawing/2014/main" id="{F94C1B83-C2FB-4858-B071-B8FBFAF52597}"/>
              </a:ext>
            </a:extLst>
          </p:cNvPr>
          <p:cNvGrpSpPr/>
          <p:nvPr/>
        </p:nvGrpSpPr>
        <p:grpSpPr>
          <a:xfrm>
            <a:off x="1273960" y="4716720"/>
            <a:ext cx="1239120" cy="1338120"/>
            <a:chOff x="1273960" y="4716720"/>
            <a:chExt cx="1239120" cy="1338120"/>
          </a:xfrm>
        </p:grpSpPr>
        <mc:AlternateContent xmlns:mc="http://schemas.openxmlformats.org/markup-compatibility/2006" xmlns:p14="http://schemas.microsoft.com/office/powerpoint/2010/main">
          <mc:Choice Requires="p14">
            <p:contentPart p14:bwMode="auto" r:id="rId9">
              <p14:nvContentPartPr>
                <p14:cNvPr id="58" name="Ink 57">
                  <a:extLst>
                    <a:ext uri="{FF2B5EF4-FFF2-40B4-BE49-F238E27FC236}">
                      <a16:creationId xmlns:a16="http://schemas.microsoft.com/office/drawing/2014/main" id="{E99AD8E7-F844-43E7-8105-001CAD88D749}"/>
                    </a:ext>
                  </a:extLst>
                </p14:cNvPr>
                <p14:cNvContentPartPr/>
                <p14:nvPr/>
              </p14:nvContentPartPr>
              <p14:xfrm>
                <a:off x="1273960" y="4817160"/>
                <a:ext cx="685800" cy="1237680"/>
              </p14:xfrm>
            </p:contentPart>
          </mc:Choice>
          <mc:Fallback xmlns="">
            <p:pic>
              <p:nvPicPr>
                <p:cNvPr id="64" name="Ink 63">
                  <a:extLst>
                    <a:ext uri="{FF2B5EF4-FFF2-40B4-BE49-F238E27FC236}">
                      <a16:creationId xmlns:a16="http://schemas.microsoft.com/office/drawing/2014/main" id="{C318DFB1-9DFE-4033-86E4-6E988E6DEDA2}"/>
                    </a:ext>
                  </a:extLst>
                </p:cNvPr>
                <p:cNvPicPr/>
                <p:nvPr/>
              </p:nvPicPr>
              <p:blipFill>
                <a:blip r:embed="rId10"/>
                <a:stretch>
                  <a:fillRect/>
                </a:stretch>
              </p:blipFill>
              <p:spPr>
                <a:xfrm>
                  <a:off x="1237960" y="4781520"/>
                  <a:ext cx="757440" cy="1309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9" name="Ink 58">
                  <a:extLst>
                    <a:ext uri="{FF2B5EF4-FFF2-40B4-BE49-F238E27FC236}">
                      <a16:creationId xmlns:a16="http://schemas.microsoft.com/office/drawing/2014/main" id="{9B5B924F-C8EF-43C9-9DBE-6FA85A029F73}"/>
                    </a:ext>
                  </a:extLst>
                </p14:cNvPr>
                <p14:cNvContentPartPr/>
                <p14:nvPr/>
              </p14:nvContentPartPr>
              <p14:xfrm>
                <a:off x="1885240" y="5442480"/>
                <a:ext cx="627840" cy="597600"/>
              </p14:xfrm>
            </p:contentPart>
          </mc:Choice>
          <mc:Fallback xmlns="">
            <p:pic>
              <p:nvPicPr>
                <p:cNvPr id="65" name="Ink 64">
                  <a:extLst>
                    <a:ext uri="{FF2B5EF4-FFF2-40B4-BE49-F238E27FC236}">
                      <a16:creationId xmlns:a16="http://schemas.microsoft.com/office/drawing/2014/main" id="{26CA689F-187F-4D07-97BF-DC18822506EF}"/>
                    </a:ext>
                  </a:extLst>
                </p:cNvPr>
                <p:cNvPicPr/>
                <p:nvPr/>
              </p:nvPicPr>
              <p:blipFill>
                <a:blip r:embed="rId12"/>
                <a:stretch>
                  <a:fillRect/>
                </a:stretch>
              </p:blipFill>
              <p:spPr>
                <a:xfrm>
                  <a:off x="1849600" y="5406480"/>
                  <a:ext cx="699480" cy="669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0" name="Ink 59">
                  <a:extLst>
                    <a:ext uri="{FF2B5EF4-FFF2-40B4-BE49-F238E27FC236}">
                      <a16:creationId xmlns:a16="http://schemas.microsoft.com/office/drawing/2014/main" id="{DAB052BC-8B0A-4FCB-BA0E-AC77525593F7}"/>
                    </a:ext>
                  </a:extLst>
                </p14:cNvPr>
                <p14:cNvContentPartPr/>
                <p14:nvPr/>
              </p14:nvContentPartPr>
              <p14:xfrm>
                <a:off x="1902520" y="4716720"/>
                <a:ext cx="318240" cy="248040"/>
              </p14:xfrm>
            </p:contentPart>
          </mc:Choice>
          <mc:Fallback xmlns="">
            <p:pic>
              <p:nvPicPr>
                <p:cNvPr id="69" name="Ink 68">
                  <a:extLst>
                    <a:ext uri="{FF2B5EF4-FFF2-40B4-BE49-F238E27FC236}">
                      <a16:creationId xmlns:a16="http://schemas.microsoft.com/office/drawing/2014/main" id="{E1226018-043E-4CC8-95BF-EEA7763B39AE}"/>
                    </a:ext>
                  </a:extLst>
                </p:cNvPr>
                <p:cNvPicPr/>
                <p:nvPr/>
              </p:nvPicPr>
              <p:blipFill>
                <a:blip r:embed="rId14"/>
                <a:stretch>
                  <a:fillRect/>
                </a:stretch>
              </p:blipFill>
              <p:spPr>
                <a:xfrm>
                  <a:off x="1866880" y="4680720"/>
                  <a:ext cx="389880" cy="319680"/>
                </a:xfrm>
                <a:prstGeom prst="rect">
                  <a:avLst/>
                </a:prstGeom>
              </p:spPr>
            </p:pic>
          </mc:Fallback>
        </mc:AlternateContent>
      </p:grpSp>
    </p:spTree>
    <p:extLst>
      <p:ext uri="{BB962C8B-B14F-4D97-AF65-F5344CB8AC3E}">
        <p14:creationId xmlns:p14="http://schemas.microsoft.com/office/powerpoint/2010/main" val="122395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52672F0B-871C-4CE2-A889-F89EE5096561}"/>
              </a:ext>
            </a:extLst>
          </p:cNvPr>
          <p:cNvGraphicFramePr>
            <a:graphicFrameLocks noGrp="1"/>
          </p:cNvGraphicFramePr>
          <p:nvPr>
            <p:extLst>
              <p:ext uri="{D42A27DB-BD31-4B8C-83A1-F6EECF244321}">
                <p14:modId xmlns:p14="http://schemas.microsoft.com/office/powerpoint/2010/main" val="1407591681"/>
              </p:ext>
            </p:extLst>
          </p:nvPr>
        </p:nvGraphicFramePr>
        <p:xfrm>
          <a:off x="4390476" y="197172"/>
          <a:ext cx="7707265" cy="6495715"/>
        </p:xfrm>
        <a:graphic>
          <a:graphicData uri="http://schemas.openxmlformats.org/drawingml/2006/table">
            <a:tbl>
              <a:tblPr firstRow="1" bandRow="1">
                <a:tableStyleId>{073A0DAA-6AF3-43AB-8588-CEC1D06C72B9}</a:tableStyleId>
              </a:tblPr>
              <a:tblGrid>
                <a:gridCol w="527545">
                  <a:extLst>
                    <a:ext uri="{9D8B030D-6E8A-4147-A177-3AD203B41FA5}">
                      <a16:colId xmlns:a16="http://schemas.microsoft.com/office/drawing/2014/main" val="2726617535"/>
                    </a:ext>
                  </a:extLst>
                </a:gridCol>
                <a:gridCol w="5001852">
                  <a:extLst>
                    <a:ext uri="{9D8B030D-6E8A-4147-A177-3AD203B41FA5}">
                      <a16:colId xmlns:a16="http://schemas.microsoft.com/office/drawing/2014/main" val="1871005358"/>
                    </a:ext>
                  </a:extLst>
                </a:gridCol>
                <a:gridCol w="2177868">
                  <a:extLst>
                    <a:ext uri="{9D8B030D-6E8A-4147-A177-3AD203B41FA5}">
                      <a16:colId xmlns:a16="http://schemas.microsoft.com/office/drawing/2014/main" val="3677951668"/>
                    </a:ext>
                  </a:extLst>
                </a:gridCol>
              </a:tblGrid>
              <a:tr h="504178">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Component 2 is the most durable component in vehicle A.</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Superlatives</a:t>
                      </a:r>
                    </a:p>
                    <a:p>
                      <a:r>
                        <a:rPr lang="en-US" sz="2300" dirty="0">
                          <a:solidFill>
                            <a:schemeClr val="bg1">
                              <a:lumMod val="65000"/>
                            </a:schemeClr>
                          </a:solidFill>
                          <a:latin typeface="Optima" panose="02000503060000020004" pitchFamily="2" charset="0"/>
                        </a:rPr>
                        <a:t>e.g. max = A</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lumMod val="65000"/>
                            </a:schemeClr>
                          </a:solidFill>
                          <a:latin typeface="Optima" panose="02000503060000020004" pitchFamily="2" charset="0"/>
                        </a:rPr>
                        <a:t>The total durability of components in vehicle A is higher than that in vehicle B</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lumMod val="65000"/>
                            </a:schemeClr>
                          </a:solidFill>
                          <a:latin typeface="Optima" panose="02000503060000020004" pitchFamily="2" charset="0"/>
                        </a:rPr>
                        <a:t>A-B comparison</a:t>
                      </a:r>
                    </a:p>
                    <a:p>
                      <a:r>
                        <a:rPr lang="en-CA" sz="2300" dirty="0">
                          <a:solidFill>
                            <a:schemeClr val="bg1">
                              <a:lumMod val="65000"/>
                            </a:schemeClr>
                          </a:solidFill>
                          <a:latin typeface="Optima" panose="02000503060000020004" pitchFamily="2" charset="0"/>
                        </a:rPr>
                        <a:t>e.g., A &gt; B</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lumMod val="65000"/>
                            </a:schemeClr>
                          </a:solidFill>
                          <a:latin typeface="Optima" panose="02000503060000020004" pitchFamily="2" charset="0"/>
                        </a:rPr>
                        <a:t>Overall component 2s are more durable than components 3s. </a:t>
                      </a:r>
                    </a:p>
                    <a:p>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chemeClr val="bg1">
                              <a:lumMod val="65000"/>
                            </a:schemeClr>
                          </a:solidFill>
                          <a:latin typeface="Optima" panose="02000503060000020004" pitchFamily="2" charset="0"/>
                        </a:rPr>
                        <a:t>1-2-3 </a:t>
                      </a:r>
                      <a:r>
                        <a:rPr lang="fr-FR" sz="2300" dirty="0" err="1">
                          <a:solidFill>
                            <a:schemeClr val="bg1">
                              <a:lumMod val="65000"/>
                            </a:schemeClr>
                          </a:solidFill>
                          <a:latin typeface="Optima" panose="02000503060000020004" pitchFamily="2" charset="0"/>
                        </a:rPr>
                        <a:t>comparison</a:t>
                      </a:r>
                      <a:endParaRPr lang="fr-FR" sz="2300" dirty="0">
                        <a:solidFill>
                          <a:schemeClr val="bg1">
                            <a:lumMod val="65000"/>
                          </a:schemeClr>
                        </a:solidFill>
                        <a:latin typeface="Optima" panose="02000503060000020004" pitchFamily="2" charset="0"/>
                      </a:endParaRPr>
                    </a:p>
                    <a:p>
                      <a:r>
                        <a:rPr lang="fr-FR" sz="2300" dirty="0">
                          <a:solidFill>
                            <a:schemeClr val="bg1">
                              <a:lumMod val="65000"/>
                            </a:schemeClr>
                          </a:solidFill>
                          <a:latin typeface="Optima" panose="02000503060000020004" pitchFamily="2" charset="0"/>
                        </a:rPr>
                        <a:t>e.g., 1 &lt; 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In vehicle B, component 1 is more durable than component 2. </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Pair-comparison</a:t>
                      </a:r>
                    </a:p>
                    <a:p>
                      <a:r>
                        <a:rPr lang="en-US" sz="2300" dirty="0">
                          <a:solidFill>
                            <a:schemeClr val="bg1">
                              <a:lumMod val="65000"/>
                            </a:schemeClr>
                          </a:solidFill>
                          <a:latin typeface="Optima" panose="02000503060000020004" pitchFamily="2" charset="0"/>
                        </a:rPr>
                        <a:t>(AB)</a:t>
                      </a:r>
                    </a:p>
                    <a:p>
                      <a:r>
                        <a:rPr lang="en-US" sz="2300" dirty="0">
                          <a:solidFill>
                            <a:schemeClr val="bg1">
                              <a:lumMod val="65000"/>
                            </a:schemeClr>
                          </a:solidFill>
                          <a:latin typeface="Optima" panose="02000503060000020004" pitchFamily="2" charset="0"/>
                        </a:rPr>
                        <a:t>e.g., B1 &gt; B2</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latin typeface="Optima" panose="02000503060000020004" pitchFamily="2" charset="0"/>
                        </a:rPr>
                        <a:t>Vehicle A’s component 1 is less durable than vehicle B’s component 1</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latin typeface="Optima" panose="02000503060000020004" pitchFamily="2" charset="0"/>
                        </a:rPr>
                        <a:t>Pair-comparison</a:t>
                      </a:r>
                    </a:p>
                    <a:p>
                      <a:r>
                        <a:rPr lang="en-US" sz="2300" dirty="0">
                          <a:latin typeface="Optima" panose="02000503060000020004" pitchFamily="2" charset="0"/>
                        </a:rPr>
                        <a:t>(1-2-3)</a:t>
                      </a:r>
                    </a:p>
                    <a:p>
                      <a:r>
                        <a:rPr lang="en-US" sz="2300" dirty="0">
                          <a:latin typeface="Optima" panose="02000503060000020004" pitchFamily="2" charset="0"/>
                        </a:rPr>
                        <a:t>e.g., A1 &lt; B1</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grpSp>
        <p:nvGrpSpPr>
          <p:cNvPr id="29" name="Group 28">
            <a:extLst>
              <a:ext uri="{FF2B5EF4-FFF2-40B4-BE49-F238E27FC236}">
                <a16:creationId xmlns:a16="http://schemas.microsoft.com/office/drawing/2014/main" id="{76D432EF-C235-4281-851C-4A560B3398AB}"/>
              </a:ext>
            </a:extLst>
          </p:cNvPr>
          <p:cNvGrpSpPr/>
          <p:nvPr/>
        </p:nvGrpSpPr>
        <p:grpSpPr>
          <a:xfrm>
            <a:off x="1321947" y="114300"/>
            <a:ext cx="1732621" cy="3000348"/>
            <a:chOff x="828902" y="2781708"/>
            <a:chExt cx="1994509" cy="3838879"/>
          </a:xfrm>
        </p:grpSpPr>
        <p:sp>
          <p:nvSpPr>
            <p:cNvPr id="30" name="Rectangle 29">
              <a:extLst>
                <a:ext uri="{FF2B5EF4-FFF2-40B4-BE49-F238E27FC236}">
                  <a16:creationId xmlns:a16="http://schemas.microsoft.com/office/drawing/2014/main" id="{6D342B7B-733A-4EB4-A00B-26D8C542958A}"/>
                </a:ext>
              </a:extLst>
            </p:cNvPr>
            <p:cNvSpPr/>
            <p:nvPr/>
          </p:nvSpPr>
          <p:spPr>
            <a:xfrm>
              <a:off x="996429" y="3598370"/>
              <a:ext cx="480731" cy="7679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1" name="Rectangle 30">
              <a:extLst>
                <a:ext uri="{FF2B5EF4-FFF2-40B4-BE49-F238E27FC236}">
                  <a16:creationId xmlns:a16="http://schemas.microsoft.com/office/drawing/2014/main" id="{18E2B15A-3E81-440A-92C9-3E50A26F811B}"/>
                </a:ext>
              </a:extLst>
            </p:cNvPr>
            <p:cNvSpPr/>
            <p:nvPr/>
          </p:nvSpPr>
          <p:spPr>
            <a:xfrm>
              <a:off x="996429" y="4830567"/>
              <a:ext cx="480731" cy="1361520"/>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32" name="Rectangle 31">
              <a:extLst>
                <a:ext uri="{FF2B5EF4-FFF2-40B4-BE49-F238E27FC236}">
                  <a16:creationId xmlns:a16="http://schemas.microsoft.com/office/drawing/2014/main" id="{A296E880-C9DC-4F20-AA41-AD284C673345}"/>
                </a:ext>
              </a:extLst>
            </p:cNvPr>
            <p:cNvSpPr/>
            <p:nvPr/>
          </p:nvSpPr>
          <p:spPr>
            <a:xfrm>
              <a:off x="1557281" y="2781708"/>
              <a:ext cx="480731" cy="15838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3" name="Rectangle 32">
              <a:extLst>
                <a:ext uri="{FF2B5EF4-FFF2-40B4-BE49-F238E27FC236}">
                  <a16:creationId xmlns:a16="http://schemas.microsoft.com/office/drawing/2014/main" id="{00644469-6486-4E88-8EF4-711FE99F923B}"/>
                </a:ext>
              </a:extLst>
            </p:cNvPr>
            <p:cNvSpPr/>
            <p:nvPr/>
          </p:nvSpPr>
          <p:spPr>
            <a:xfrm>
              <a:off x="1557282" y="5674520"/>
              <a:ext cx="480731" cy="523103"/>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34" name="TextBox 33">
              <a:extLst>
                <a:ext uri="{FF2B5EF4-FFF2-40B4-BE49-F238E27FC236}">
                  <a16:creationId xmlns:a16="http://schemas.microsoft.com/office/drawing/2014/main" id="{0591EDFD-4298-4AD8-B725-FF807665BAAB}"/>
                </a:ext>
              </a:extLst>
            </p:cNvPr>
            <p:cNvSpPr txBox="1"/>
            <p:nvPr/>
          </p:nvSpPr>
          <p:spPr>
            <a:xfrm>
              <a:off x="931430" y="6251255"/>
              <a:ext cx="725660" cy="369332"/>
            </a:xfrm>
            <a:prstGeom prst="rect">
              <a:avLst/>
            </a:prstGeom>
            <a:noFill/>
          </p:spPr>
          <p:txBody>
            <a:bodyPr wrap="square" rtlCol="0">
              <a:spAutoFit/>
            </a:bodyPr>
            <a:lstStyle/>
            <a:p>
              <a:r>
                <a:rPr lang="en-CA" b="1" dirty="0">
                  <a:latin typeface="Optima" charset="0"/>
                  <a:ea typeface="Optima" charset="0"/>
                  <a:cs typeface="Optima" charset="0"/>
                </a:rPr>
                <a:t>   1</a:t>
              </a:r>
              <a:endParaRPr b="1" dirty="0">
                <a:latin typeface="Optima" charset="0"/>
                <a:ea typeface="Optima" charset="0"/>
                <a:cs typeface="Optima" charset="0"/>
              </a:endParaRPr>
            </a:p>
          </p:txBody>
        </p:sp>
        <p:sp>
          <p:nvSpPr>
            <p:cNvPr id="35" name="TextBox 34">
              <a:extLst>
                <a:ext uri="{FF2B5EF4-FFF2-40B4-BE49-F238E27FC236}">
                  <a16:creationId xmlns:a16="http://schemas.microsoft.com/office/drawing/2014/main" id="{652D3238-E738-42ED-AFF2-7D0A7F81AC96}"/>
                </a:ext>
              </a:extLst>
            </p:cNvPr>
            <p:cNvSpPr txBox="1"/>
            <p:nvPr/>
          </p:nvSpPr>
          <p:spPr>
            <a:xfrm>
              <a:off x="1558935" y="6251255"/>
              <a:ext cx="601797" cy="369332"/>
            </a:xfrm>
            <a:prstGeom prst="rect">
              <a:avLst/>
            </a:prstGeom>
            <a:noFill/>
          </p:spPr>
          <p:txBody>
            <a:bodyPr wrap="square" rtlCol="0">
              <a:spAutoFit/>
            </a:bodyPr>
            <a:lstStyle/>
            <a:p>
              <a:r>
                <a:rPr lang="en-CA" b="1" dirty="0">
                  <a:latin typeface="Optima" charset="0"/>
                  <a:ea typeface="Optima" charset="0"/>
                  <a:cs typeface="Optima" charset="0"/>
                </a:rPr>
                <a:t>  2</a:t>
              </a:r>
              <a:endParaRPr b="1" dirty="0">
                <a:latin typeface="Optima" charset="0"/>
                <a:ea typeface="Optima" charset="0"/>
                <a:cs typeface="Optima" charset="0"/>
              </a:endParaRPr>
            </a:p>
          </p:txBody>
        </p:sp>
        <p:sp>
          <p:nvSpPr>
            <p:cNvPr id="36" name="TextBox 35">
              <a:extLst>
                <a:ext uri="{FF2B5EF4-FFF2-40B4-BE49-F238E27FC236}">
                  <a16:creationId xmlns:a16="http://schemas.microsoft.com/office/drawing/2014/main" id="{64AA50E5-4CC2-4D4D-825E-6FF339F7160C}"/>
                </a:ext>
              </a:extLst>
            </p:cNvPr>
            <p:cNvSpPr txBox="1"/>
            <p:nvPr/>
          </p:nvSpPr>
          <p:spPr>
            <a:xfrm>
              <a:off x="2118133" y="6251255"/>
              <a:ext cx="601797" cy="369332"/>
            </a:xfrm>
            <a:prstGeom prst="rect">
              <a:avLst/>
            </a:prstGeom>
            <a:noFill/>
          </p:spPr>
          <p:txBody>
            <a:bodyPr wrap="square" rtlCol="0">
              <a:spAutoFit/>
            </a:bodyPr>
            <a:lstStyle/>
            <a:p>
              <a:r>
                <a:rPr lang="en-CA" b="1" dirty="0">
                  <a:latin typeface="Optima" charset="0"/>
                  <a:ea typeface="Optima" charset="0"/>
                  <a:cs typeface="Optima" charset="0"/>
                </a:rPr>
                <a:t>  3</a:t>
              </a:r>
              <a:endParaRPr b="1" dirty="0">
                <a:latin typeface="Optima" charset="0"/>
                <a:ea typeface="Optima" charset="0"/>
                <a:cs typeface="Optima" charset="0"/>
              </a:endParaRPr>
            </a:p>
          </p:txBody>
        </p:sp>
        <p:sp>
          <p:nvSpPr>
            <p:cNvPr id="37" name="Rectangle 36">
              <a:extLst>
                <a:ext uri="{FF2B5EF4-FFF2-40B4-BE49-F238E27FC236}">
                  <a16:creationId xmlns:a16="http://schemas.microsoft.com/office/drawing/2014/main" id="{89C59EA5-1041-4F50-ABEC-C98BFA3E934A}"/>
                </a:ext>
              </a:extLst>
            </p:cNvPr>
            <p:cNvSpPr/>
            <p:nvPr/>
          </p:nvSpPr>
          <p:spPr>
            <a:xfrm>
              <a:off x="2118133" y="3419268"/>
              <a:ext cx="480731" cy="9359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8" name="Rectangle 37">
              <a:extLst>
                <a:ext uri="{FF2B5EF4-FFF2-40B4-BE49-F238E27FC236}">
                  <a16:creationId xmlns:a16="http://schemas.microsoft.com/office/drawing/2014/main" id="{7CCD273D-A2D3-4921-A6CE-4993C2B377EE}"/>
                </a:ext>
              </a:extLst>
            </p:cNvPr>
            <p:cNvSpPr/>
            <p:nvPr/>
          </p:nvSpPr>
          <p:spPr>
            <a:xfrm>
              <a:off x="2118137" y="5062131"/>
              <a:ext cx="480731" cy="1129956"/>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39" name="Group 38">
              <a:extLst>
                <a:ext uri="{FF2B5EF4-FFF2-40B4-BE49-F238E27FC236}">
                  <a16:creationId xmlns:a16="http://schemas.microsoft.com/office/drawing/2014/main" id="{B1F59F90-5D69-4153-A9B8-0A42F441A6EC}"/>
                </a:ext>
              </a:extLst>
            </p:cNvPr>
            <p:cNvGrpSpPr/>
            <p:nvPr/>
          </p:nvGrpSpPr>
          <p:grpSpPr>
            <a:xfrm>
              <a:off x="828902" y="4366338"/>
              <a:ext cx="1994509" cy="1836821"/>
              <a:chOff x="828902" y="4366338"/>
              <a:chExt cx="4382642" cy="1836821"/>
            </a:xfrm>
          </p:grpSpPr>
          <p:cxnSp>
            <p:nvCxnSpPr>
              <p:cNvPr id="40" name="Straight Connector 39">
                <a:extLst>
                  <a:ext uri="{FF2B5EF4-FFF2-40B4-BE49-F238E27FC236}">
                    <a16:creationId xmlns:a16="http://schemas.microsoft.com/office/drawing/2014/main" id="{B302F3D7-622C-482F-977C-8A38F693D5D6}"/>
                  </a:ext>
                </a:extLst>
              </p:cNvPr>
              <p:cNvCxnSpPr>
                <a:cxnSpLocks/>
              </p:cNvCxnSpPr>
              <p:nvPr/>
            </p:nvCxnSpPr>
            <p:spPr>
              <a:xfrm>
                <a:off x="828902" y="4366338"/>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04FA82C-1D00-4D3D-B6A2-3FB7F8605F74}"/>
                  </a:ext>
                </a:extLst>
              </p:cNvPr>
              <p:cNvCxnSpPr>
                <a:cxnSpLocks/>
              </p:cNvCxnSpPr>
              <p:nvPr/>
            </p:nvCxnSpPr>
            <p:spPr>
              <a:xfrm>
                <a:off x="876300" y="6203159"/>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EDF853EA-8886-4666-8941-E80E5DAAFB24}"/>
              </a:ext>
            </a:extLst>
          </p:cNvPr>
          <p:cNvSpPr txBox="1"/>
          <p:nvPr/>
        </p:nvSpPr>
        <p:spPr>
          <a:xfrm>
            <a:off x="3155292" y="581876"/>
            <a:ext cx="1089799" cy="369332"/>
          </a:xfrm>
          <a:prstGeom prst="rect">
            <a:avLst/>
          </a:prstGeom>
          <a:noFill/>
        </p:spPr>
        <p:txBody>
          <a:bodyPr wrap="square" rtlCol="0">
            <a:spAutoFit/>
          </a:bodyPr>
          <a:lstStyle/>
          <a:p>
            <a:r>
              <a:rPr lang="en-CA" b="1" dirty="0">
                <a:latin typeface="Optima" charset="0"/>
                <a:ea typeface="Optima" charset="0"/>
                <a:cs typeface="Optima" charset="0"/>
              </a:rPr>
              <a:t>Vehicle A</a:t>
            </a:r>
          </a:p>
        </p:txBody>
      </p:sp>
      <p:sp>
        <p:nvSpPr>
          <p:cNvPr id="43" name="TextBox 42">
            <a:extLst>
              <a:ext uri="{FF2B5EF4-FFF2-40B4-BE49-F238E27FC236}">
                <a16:creationId xmlns:a16="http://schemas.microsoft.com/office/drawing/2014/main" id="{D6B26356-1EBB-4EB3-A1EF-12D06B751C16}"/>
              </a:ext>
            </a:extLst>
          </p:cNvPr>
          <p:cNvSpPr txBox="1"/>
          <p:nvPr/>
        </p:nvSpPr>
        <p:spPr>
          <a:xfrm>
            <a:off x="3155292" y="1954397"/>
            <a:ext cx="1045561" cy="369332"/>
          </a:xfrm>
          <a:prstGeom prst="rect">
            <a:avLst/>
          </a:prstGeom>
          <a:noFill/>
        </p:spPr>
        <p:txBody>
          <a:bodyPr wrap="square" rtlCol="0">
            <a:spAutoFit/>
          </a:bodyPr>
          <a:lstStyle/>
          <a:p>
            <a:r>
              <a:rPr lang="en-CA" b="1" dirty="0">
                <a:latin typeface="Optima" charset="0"/>
                <a:ea typeface="Optima" charset="0"/>
                <a:cs typeface="Optima" charset="0"/>
              </a:rPr>
              <a:t>Vehicle B</a:t>
            </a:r>
            <a:endParaRPr b="1" dirty="0">
              <a:latin typeface="Optima" charset="0"/>
              <a:ea typeface="Optima" charset="0"/>
              <a:cs typeface="Optima" charset="0"/>
            </a:endParaRPr>
          </a:p>
        </p:txBody>
      </p:sp>
      <p:sp>
        <p:nvSpPr>
          <p:cNvPr id="44" name="TextBox 43">
            <a:extLst>
              <a:ext uri="{FF2B5EF4-FFF2-40B4-BE49-F238E27FC236}">
                <a16:creationId xmlns:a16="http://schemas.microsoft.com/office/drawing/2014/main" id="{9EB5B6DD-C1A7-4F30-A6A0-B9DBC273F7F4}"/>
              </a:ext>
            </a:extLst>
          </p:cNvPr>
          <p:cNvSpPr txBox="1"/>
          <p:nvPr/>
        </p:nvSpPr>
        <p:spPr>
          <a:xfrm>
            <a:off x="23214" y="197474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45" name="TextBox 44">
            <a:extLst>
              <a:ext uri="{FF2B5EF4-FFF2-40B4-BE49-F238E27FC236}">
                <a16:creationId xmlns:a16="http://schemas.microsoft.com/office/drawing/2014/main" id="{D270EAAA-F3BE-4CCD-B1D3-9A71E81D5086}"/>
              </a:ext>
            </a:extLst>
          </p:cNvPr>
          <p:cNvSpPr txBox="1"/>
          <p:nvPr/>
        </p:nvSpPr>
        <p:spPr>
          <a:xfrm>
            <a:off x="23214" y="58187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46" name="TextBox 45">
            <a:extLst>
              <a:ext uri="{FF2B5EF4-FFF2-40B4-BE49-F238E27FC236}">
                <a16:creationId xmlns:a16="http://schemas.microsoft.com/office/drawing/2014/main" id="{F6FBF659-BD1F-4510-BCA1-F2A1BF95C9CF}"/>
              </a:ext>
            </a:extLst>
          </p:cNvPr>
          <p:cNvSpPr txBox="1"/>
          <p:nvPr/>
        </p:nvSpPr>
        <p:spPr>
          <a:xfrm>
            <a:off x="1083225" y="3064029"/>
            <a:ext cx="2186198" cy="369332"/>
          </a:xfrm>
          <a:prstGeom prst="rect">
            <a:avLst/>
          </a:prstGeom>
          <a:noFill/>
        </p:spPr>
        <p:txBody>
          <a:bodyPr wrap="square" rtlCol="0">
            <a:spAutoFit/>
          </a:bodyPr>
          <a:lstStyle/>
          <a:p>
            <a:pPr algn="ctr"/>
            <a:r>
              <a:rPr lang="en-CA" b="1" dirty="0">
                <a:latin typeface="Optima" charset="0"/>
                <a:ea typeface="Optima" charset="0"/>
                <a:cs typeface="Optima" charset="0"/>
              </a:rPr>
              <a:t>Vehicle Component</a:t>
            </a:r>
            <a:endParaRPr b="1" dirty="0">
              <a:latin typeface="Optima" charset="0"/>
              <a:ea typeface="Optima" charset="0"/>
              <a:cs typeface="Optima" charset="0"/>
            </a:endParaRPr>
          </a:p>
        </p:txBody>
      </p:sp>
      <p:grpSp>
        <p:nvGrpSpPr>
          <p:cNvPr id="22" name="Group 21">
            <a:extLst>
              <a:ext uri="{FF2B5EF4-FFF2-40B4-BE49-F238E27FC236}">
                <a16:creationId xmlns:a16="http://schemas.microsoft.com/office/drawing/2014/main" id="{73DF6B41-4740-49FB-B451-2D5C7C003F1B}"/>
              </a:ext>
            </a:extLst>
          </p:cNvPr>
          <p:cNvGrpSpPr/>
          <p:nvPr/>
        </p:nvGrpSpPr>
        <p:grpSpPr>
          <a:xfrm>
            <a:off x="1143215" y="581876"/>
            <a:ext cx="1344123" cy="2451421"/>
            <a:chOff x="703200" y="1865880"/>
            <a:chExt cx="2212193" cy="3278160"/>
          </a:xfrm>
        </p:grpSpPr>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57AAD1C6-72C6-4A21-9179-1C003B8D497E}"/>
                    </a:ext>
                  </a:extLst>
                </p14:cNvPr>
                <p14:cNvContentPartPr/>
                <p14:nvPr/>
              </p14:nvContentPartPr>
              <p14:xfrm>
                <a:off x="894000" y="1865880"/>
                <a:ext cx="1392840" cy="1221840"/>
              </p14:xfrm>
            </p:contentPart>
          </mc:Choice>
          <mc:Fallback xmlns="">
            <p:pic>
              <p:nvPicPr>
                <p:cNvPr id="23" name="Ink 22">
                  <a:extLst>
                    <a:ext uri="{FF2B5EF4-FFF2-40B4-BE49-F238E27FC236}">
                      <a16:creationId xmlns:a16="http://schemas.microsoft.com/office/drawing/2014/main" id="{377835D8-3048-40C6-8870-9EA79B2E96D7}"/>
                    </a:ext>
                  </a:extLst>
                </p:cNvPr>
                <p:cNvPicPr/>
                <p:nvPr/>
              </p:nvPicPr>
              <p:blipFill>
                <a:blip r:embed="rId4"/>
                <a:stretch>
                  <a:fillRect/>
                </a:stretch>
              </p:blipFill>
              <p:spPr>
                <a:xfrm>
                  <a:off x="858360" y="1829880"/>
                  <a:ext cx="1464480" cy="1293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DCE3F7F9-2553-4A54-8493-6DAEAE2A2392}"/>
                    </a:ext>
                  </a:extLst>
                </p14:cNvPr>
                <p14:cNvContentPartPr/>
                <p14:nvPr/>
              </p14:nvContentPartPr>
              <p14:xfrm>
                <a:off x="703200" y="2951280"/>
                <a:ext cx="1545840" cy="2192760"/>
              </p14:xfrm>
            </p:contentPart>
          </mc:Choice>
          <mc:Fallback xmlns="">
            <p:pic>
              <p:nvPicPr>
                <p:cNvPr id="24" name="Ink 23">
                  <a:extLst>
                    <a:ext uri="{FF2B5EF4-FFF2-40B4-BE49-F238E27FC236}">
                      <a16:creationId xmlns:a16="http://schemas.microsoft.com/office/drawing/2014/main" id="{FB7C77A2-93B1-4F95-8B29-A3D5581EB7A9}"/>
                    </a:ext>
                  </a:extLst>
                </p:cNvPr>
                <p:cNvPicPr/>
                <p:nvPr/>
              </p:nvPicPr>
              <p:blipFill>
                <a:blip r:embed="rId6"/>
                <a:stretch>
                  <a:fillRect/>
                </a:stretch>
              </p:blipFill>
              <p:spPr>
                <a:xfrm>
                  <a:off x="667200" y="2915640"/>
                  <a:ext cx="1617480" cy="2264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A3AE45D0-F41D-4E95-A3F6-3C31E45BE1E6}"/>
                    </a:ext>
                  </a:extLst>
                </p14:cNvPr>
                <p14:cNvContentPartPr/>
                <p14:nvPr/>
              </p14:nvContentPartPr>
              <p14:xfrm>
                <a:off x="2523352" y="2917824"/>
                <a:ext cx="392041" cy="408960"/>
              </p14:xfrm>
            </p:contentPart>
          </mc:Choice>
          <mc:Fallback xmlns="">
            <p:pic>
              <p:nvPicPr>
                <p:cNvPr id="51" name="Ink 50">
                  <a:extLst>
                    <a:ext uri="{FF2B5EF4-FFF2-40B4-BE49-F238E27FC236}">
                      <a16:creationId xmlns:a16="http://schemas.microsoft.com/office/drawing/2014/main" id="{089723EE-9D62-4194-96EB-90A109361A00}"/>
                    </a:ext>
                  </a:extLst>
                </p:cNvPr>
                <p:cNvPicPr/>
                <p:nvPr/>
              </p:nvPicPr>
              <p:blipFill>
                <a:blip r:embed="rId8"/>
                <a:stretch>
                  <a:fillRect/>
                </a:stretch>
              </p:blipFill>
              <p:spPr>
                <a:xfrm>
                  <a:off x="2464221" y="2869711"/>
                  <a:ext cx="509712" cy="504705"/>
                </a:xfrm>
                <a:prstGeom prst="rect">
                  <a:avLst/>
                </a:prstGeom>
              </p:spPr>
            </p:pic>
          </mc:Fallback>
        </mc:AlternateContent>
      </p:grpSp>
    </p:spTree>
    <p:extLst>
      <p:ext uri="{BB962C8B-B14F-4D97-AF65-F5344CB8AC3E}">
        <p14:creationId xmlns:p14="http://schemas.microsoft.com/office/powerpoint/2010/main" val="317877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E5C646-ED7F-4BAC-BF69-D372768E142A}"/>
              </a:ext>
            </a:extLst>
          </p:cNvPr>
          <p:cNvPicPr>
            <a:picLocks noChangeAspect="1"/>
          </p:cNvPicPr>
          <p:nvPr/>
        </p:nvPicPr>
        <p:blipFill rotWithShape="1">
          <a:blip r:embed="rId3"/>
          <a:srcRect l="2060" t="69257" r="2316" b="1170"/>
          <a:stretch/>
        </p:blipFill>
        <p:spPr>
          <a:xfrm>
            <a:off x="6231754" y="2057399"/>
            <a:ext cx="5707173" cy="2453345"/>
          </a:xfrm>
          <a:prstGeom prst="rect">
            <a:avLst/>
          </a:prstGeom>
        </p:spPr>
      </p:pic>
      <p:sp>
        <p:nvSpPr>
          <p:cNvPr id="44" name="Rectangle 43">
            <a:extLst>
              <a:ext uri="{FF2B5EF4-FFF2-40B4-BE49-F238E27FC236}">
                <a16:creationId xmlns:a16="http://schemas.microsoft.com/office/drawing/2014/main" id="{AB0AB614-A009-4B1E-BF6C-C485C0A89EB1}"/>
              </a:ext>
            </a:extLst>
          </p:cNvPr>
          <p:cNvSpPr/>
          <p:nvPr/>
        </p:nvSpPr>
        <p:spPr>
          <a:xfrm>
            <a:off x="6558858" y="4295300"/>
            <a:ext cx="5316506" cy="183060"/>
          </a:xfrm>
          <a:prstGeom prst="rect">
            <a:avLst/>
          </a:prstGeom>
          <a:solidFill>
            <a:srgbClr val="0F3051"/>
          </a:solidFill>
          <a:ln>
            <a:solidFill>
              <a:srgbClr val="0F30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11434A3-F497-47BB-B99D-310D09832601}"/>
              </a:ext>
            </a:extLst>
          </p:cNvPr>
          <p:cNvPicPr>
            <a:picLocks noChangeAspect="1"/>
          </p:cNvPicPr>
          <p:nvPr/>
        </p:nvPicPr>
        <p:blipFill rotWithShape="1">
          <a:blip r:embed="rId3"/>
          <a:srcRect l="2058" t="18838" r="2317" b="51587"/>
          <a:stretch/>
        </p:blipFill>
        <p:spPr>
          <a:xfrm>
            <a:off x="253073" y="2057399"/>
            <a:ext cx="5707173" cy="2453345"/>
          </a:xfrm>
          <a:prstGeom prst="rect">
            <a:avLst/>
          </a:prstGeom>
        </p:spPr>
      </p:pic>
      <p:sp>
        <p:nvSpPr>
          <p:cNvPr id="43" name="Rectangle 42">
            <a:extLst>
              <a:ext uri="{FF2B5EF4-FFF2-40B4-BE49-F238E27FC236}">
                <a16:creationId xmlns:a16="http://schemas.microsoft.com/office/drawing/2014/main" id="{77A9887E-9D16-4FB5-ABFE-038006DB4D5C}"/>
              </a:ext>
            </a:extLst>
          </p:cNvPr>
          <p:cNvSpPr/>
          <p:nvPr/>
        </p:nvSpPr>
        <p:spPr>
          <a:xfrm>
            <a:off x="617220" y="4295300"/>
            <a:ext cx="5316506" cy="183060"/>
          </a:xfrm>
          <a:prstGeom prst="rect">
            <a:avLst/>
          </a:prstGeom>
          <a:solidFill>
            <a:srgbClr val="0F3051"/>
          </a:solidFill>
          <a:ln>
            <a:solidFill>
              <a:srgbClr val="0F30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09FB773-C57A-4726-BA91-D4A0666DF579}"/>
              </a:ext>
            </a:extLst>
          </p:cNvPr>
          <p:cNvSpPr txBox="1"/>
          <p:nvPr/>
        </p:nvSpPr>
        <p:spPr>
          <a:xfrm>
            <a:off x="1353216" y="332101"/>
            <a:ext cx="9664785" cy="1015663"/>
          </a:xfrm>
          <a:prstGeom prst="rect">
            <a:avLst/>
          </a:prstGeom>
          <a:noFill/>
        </p:spPr>
        <p:txBody>
          <a:bodyPr wrap="square" rtlCol="0">
            <a:spAutoFit/>
          </a:bodyPr>
          <a:lstStyle/>
          <a:p>
            <a:pPr algn="ctr"/>
            <a:r>
              <a:rPr lang="en-CA" sz="3000" b="1" dirty="0"/>
              <a:t>Design choices </a:t>
            </a:r>
            <a:r>
              <a:rPr lang="en-CA" sz="3000" dirty="0"/>
              <a:t>can lead to powerful and intuitive insights, or leave important patterns obscured and misunderstood.</a:t>
            </a:r>
            <a:endParaRPr sz="3000" dirty="0"/>
          </a:p>
        </p:txBody>
      </p:sp>
      <p:sp>
        <p:nvSpPr>
          <p:cNvPr id="9" name="TextBox 8">
            <a:extLst>
              <a:ext uri="{FF2B5EF4-FFF2-40B4-BE49-F238E27FC236}">
                <a16:creationId xmlns:a16="http://schemas.microsoft.com/office/drawing/2014/main" id="{711B4921-788B-457E-AA33-FB3D9DDC7F90}"/>
              </a:ext>
            </a:extLst>
          </p:cNvPr>
          <p:cNvSpPr txBox="1"/>
          <p:nvPr/>
        </p:nvSpPr>
        <p:spPr>
          <a:xfrm>
            <a:off x="168751" y="4657665"/>
            <a:ext cx="6063003" cy="446276"/>
          </a:xfrm>
          <a:prstGeom prst="rect">
            <a:avLst/>
          </a:prstGeom>
          <a:noFill/>
        </p:spPr>
        <p:txBody>
          <a:bodyPr wrap="square" rtlCol="0">
            <a:spAutoFit/>
          </a:bodyPr>
          <a:lstStyle/>
          <a:p>
            <a:r>
              <a:rPr lang="en-CA" sz="2300" dirty="0"/>
              <a:t>Misleading decreasing trend.</a:t>
            </a:r>
            <a:endParaRPr sz="2300" dirty="0"/>
          </a:p>
        </p:txBody>
      </p:sp>
      <p:cxnSp>
        <p:nvCxnSpPr>
          <p:cNvPr id="21" name="Straight Arrow Connector 20">
            <a:extLst>
              <a:ext uri="{FF2B5EF4-FFF2-40B4-BE49-F238E27FC236}">
                <a16:creationId xmlns:a16="http://schemas.microsoft.com/office/drawing/2014/main" id="{1CFFDE68-D8FE-4859-BCB6-A04E9EFFAF6F}"/>
              </a:ext>
            </a:extLst>
          </p:cNvPr>
          <p:cNvCxnSpPr/>
          <p:nvPr/>
        </p:nvCxnSpPr>
        <p:spPr>
          <a:xfrm>
            <a:off x="1263607" y="2628900"/>
            <a:ext cx="3651293" cy="8858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3EDC72D-A7BB-4C69-9F21-3212121358FE}"/>
              </a:ext>
            </a:extLst>
          </p:cNvPr>
          <p:cNvSpPr txBox="1"/>
          <p:nvPr/>
        </p:nvSpPr>
        <p:spPr>
          <a:xfrm>
            <a:off x="542925" y="4219756"/>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28 April</a:t>
            </a:r>
            <a:endParaRPr sz="800" b="1" dirty="0">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A9FAB845-0E0A-4FDC-92F8-4EF124E0EF97}"/>
              </a:ext>
            </a:extLst>
          </p:cNvPr>
          <p:cNvSpPr txBox="1"/>
          <p:nvPr/>
        </p:nvSpPr>
        <p:spPr>
          <a:xfrm>
            <a:off x="928688" y="4295300"/>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27 April</a:t>
            </a:r>
            <a:endParaRPr sz="800" b="1" dirty="0">
              <a:solidFill>
                <a:schemeClr val="bg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D5DEA8E3-BBAC-464A-BA96-BDCF115422F6}"/>
              </a:ext>
            </a:extLst>
          </p:cNvPr>
          <p:cNvSpPr txBox="1"/>
          <p:nvPr/>
        </p:nvSpPr>
        <p:spPr>
          <a:xfrm>
            <a:off x="1314451" y="4219756"/>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2 May</a:t>
            </a:r>
            <a:endParaRPr sz="800" b="1" dirty="0">
              <a:solidFill>
                <a:schemeClr val="bg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440966C2-EC9D-43A8-B1EC-41F627B40B72}"/>
              </a:ext>
            </a:extLst>
          </p:cNvPr>
          <p:cNvSpPr txBox="1"/>
          <p:nvPr/>
        </p:nvSpPr>
        <p:spPr>
          <a:xfrm>
            <a:off x="1666876" y="4295300"/>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1 May</a:t>
            </a:r>
            <a:endParaRPr sz="800" b="1"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A26723D6-91FA-4F53-920F-941868EB04EB}"/>
              </a:ext>
            </a:extLst>
          </p:cNvPr>
          <p:cNvSpPr txBox="1"/>
          <p:nvPr/>
        </p:nvSpPr>
        <p:spPr>
          <a:xfrm>
            <a:off x="2014538" y="4219756"/>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30 April</a:t>
            </a:r>
            <a:endParaRPr sz="800" b="1" dirty="0">
              <a:solidFill>
                <a:schemeClr val="bg1"/>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BC467323-E781-44CC-BA71-B63402556D41}"/>
              </a:ext>
            </a:extLst>
          </p:cNvPr>
          <p:cNvSpPr txBox="1"/>
          <p:nvPr/>
        </p:nvSpPr>
        <p:spPr>
          <a:xfrm>
            <a:off x="4267200" y="4219756"/>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26 April</a:t>
            </a:r>
            <a:endParaRPr sz="800" b="1" dirty="0">
              <a:solidFill>
                <a:schemeClr val="bg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CF9CC897-7F4F-4AF2-AC9E-BB9480359B03}"/>
              </a:ext>
            </a:extLst>
          </p:cNvPr>
          <p:cNvSpPr txBox="1"/>
          <p:nvPr/>
        </p:nvSpPr>
        <p:spPr>
          <a:xfrm>
            <a:off x="2390116" y="4295300"/>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4 May</a:t>
            </a:r>
            <a:endParaRPr sz="800" b="1" dirty="0">
              <a:solidFill>
                <a:schemeClr val="bg1"/>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73DB5394-6FD5-4FA8-800C-F56090FA4083}"/>
              </a:ext>
            </a:extLst>
          </p:cNvPr>
          <p:cNvSpPr txBox="1"/>
          <p:nvPr/>
        </p:nvSpPr>
        <p:spPr>
          <a:xfrm>
            <a:off x="2793207" y="4219756"/>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6 May</a:t>
            </a:r>
            <a:endParaRPr sz="800" b="1" dirty="0">
              <a:solidFill>
                <a:schemeClr val="bg1"/>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1E4CF868-280D-4F1D-A1D7-4F53236B4491}"/>
              </a:ext>
            </a:extLst>
          </p:cNvPr>
          <p:cNvSpPr txBox="1"/>
          <p:nvPr/>
        </p:nvSpPr>
        <p:spPr>
          <a:xfrm>
            <a:off x="3164703" y="4295300"/>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5 May</a:t>
            </a:r>
            <a:endParaRPr sz="800" b="1" dirty="0">
              <a:solidFill>
                <a:schemeClr val="bg1"/>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A011DDF-3473-4E1A-B709-1EDEFF9601A3}"/>
              </a:ext>
            </a:extLst>
          </p:cNvPr>
          <p:cNvSpPr txBox="1"/>
          <p:nvPr/>
        </p:nvSpPr>
        <p:spPr>
          <a:xfrm>
            <a:off x="3540897" y="4219756"/>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2 May</a:t>
            </a:r>
            <a:endParaRPr sz="800" b="1" dirty="0">
              <a:solidFill>
                <a:schemeClr val="bg1"/>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33B0409B-0532-4BCC-A18F-29054F238157}"/>
              </a:ext>
            </a:extLst>
          </p:cNvPr>
          <p:cNvSpPr txBox="1"/>
          <p:nvPr/>
        </p:nvSpPr>
        <p:spPr>
          <a:xfrm>
            <a:off x="3899758" y="4295300"/>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7 May</a:t>
            </a:r>
            <a:endParaRPr sz="800" b="1" dirty="0">
              <a:solidFill>
                <a:schemeClr val="bg1"/>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66613986-C4FC-4145-AE15-A0D6244B7D30}"/>
              </a:ext>
            </a:extLst>
          </p:cNvPr>
          <p:cNvSpPr txBox="1"/>
          <p:nvPr/>
        </p:nvSpPr>
        <p:spPr>
          <a:xfrm>
            <a:off x="4674345" y="4295300"/>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3 May</a:t>
            </a:r>
            <a:endParaRPr sz="800" b="1" dirty="0">
              <a:solidFill>
                <a:schemeClr val="bg1"/>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FCB6D288-80B2-44D1-9C39-306F7988B56D}"/>
              </a:ext>
            </a:extLst>
          </p:cNvPr>
          <p:cNvSpPr txBox="1"/>
          <p:nvPr/>
        </p:nvSpPr>
        <p:spPr>
          <a:xfrm>
            <a:off x="5026089" y="4219756"/>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8 May</a:t>
            </a:r>
            <a:endParaRPr sz="800" b="1" dirty="0">
              <a:solidFill>
                <a:schemeClr val="bg1"/>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9558E6FC-A77A-4DEC-9FD4-2B6ADB98515F}"/>
              </a:ext>
            </a:extLst>
          </p:cNvPr>
          <p:cNvSpPr txBox="1"/>
          <p:nvPr/>
        </p:nvSpPr>
        <p:spPr>
          <a:xfrm>
            <a:off x="5376764" y="4295300"/>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9 May</a:t>
            </a:r>
            <a:endParaRPr sz="800" b="1" dirty="0">
              <a:solidFill>
                <a:schemeClr val="bg1"/>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7B4D356E-1DE0-4EC6-8924-DA4F4DF6E9E5}"/>
              </a:ext>
            </a:extLst>
          </p:cNvPr>
          <p:cNvSpPr txBox="1"/>
          <p:nvPr/>
        </p:nvSpPr>
        <p:spPr>
          <a:xfrm>
            <a:off x="6451886" y="4262916"/>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26 April</a:t>
            </a:r>
            <a:endParaRPr sz="800" b="1" dirty="0">
              <a:solidFill>
                <a:schemeClr val="bg1"/>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F457DF45-CD7B-4CC0-A075-359A0EEAAB07}"/>
              </a:ext>
            </a:extLst>
          </p:cNvPr>
          <p:cNvSpPr txBox="1"/>
          <p:nvPr/>
        </p:nvSpPr>
        <p:spPr>
          <a:xfrm>
            <a:off x="7031006" y="4262916"/>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May 9</a:t>
            </a:r>
            <a:endParaRPr sz="800" b="1" dirty="0">
              <a:solidFill>
                <a:schemeClr val="bg1"/>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90520DE2-2AC0-456C-BB06-1E3ACA40CAD4}"/>
              </a:ext>
            </a:extLst>
          </p:cNvPr>
          <p:cNvSpPr txBox="1"/>
          <p:nvPr/>
        </p:nvSpPr>
        <p:spPr>
          <a:xfrm>
            <a:off x="10672763" y="4262916"/>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26 April</a:t>
            </a:r>
            <a:endParaRPr sz="800" b="1" dirty="0">
              <a:solidFill>
                <a:schemeClr val="bg1"/>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B31D89DA-BACB-4FAA-A5C4-7F8AC6160BF7}"/>
              </a:ext>
            </a:extLst>
          </p:cNvPr>
          <p:cNvSpPr txBox="1"/>
          <p:nvPr/>
        </p:nvSpPr>
        <p:spPr>
          <a:xfrm>
            <a:off x="11221403" y="4262916"/>
            <a:ext cx="590549" cy="215444"/>
          </a:xfrm>
          <a:prstGeom prst="rect">
            <a:avLst/>
          </a:prstGeom>
          <a:noFill/>
        </p:spPr>
        <p:txBody>
          <a:bodyPr wrap="square" rtlCol="0">
            <a:spAutoFit/>
          </a:bodyPr>
          <a:lstStyle/>
          <a:p>
            <a:pPr algn="ctr"/>
            <a:r>
              <a:rPr lang="en-CA" sz="800" b="1" dirty="0">
                <a:solidFill>
                  <a:schemeClr val="bg1"/>
                </a:solidFill>
                <a:latin typeface="Arial" panose="020B0604020202020204" pitchFamily="34" charset="0"/>
                <a:cs typeface="Arial" panose="020B0604020202020204" pitchFamily="34" charset="0"/>
              </a:rPr>
              <a:t>May 9</a:t>
            </a:r>
            <a:endParaRPr sz="800" b="1" dirty="0">
              <a:solidFill>
                <a:schemeClr val="bg1"/>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68281966-19BE-488E-AEFD-C6E7A544FEF2}"/>
              </a:ext>
            </a:extLst>
          </p:cNvPr>
          <p:cNvSpPr txBox="1"/>
          <p:nvPr/>
        </p:nvSpPr>
        <p:spPr>
          <a:xfrm>
            <a:off x="6185609" y="4622500"/>
            <a:ext cx="6063003" cy="446276"/>
          </a:xfrm>
          <a:prstGeom prst="rect">
            <a:avLst/>
          </a:prstGeom>
          <a:noFill/>
        </p:spPr>
        <p:txBody>
          <a:bodyPr wrap="square" rtlCol="0">
            <a:spAutoFit/>
          </a:bodyPr>
          <a:lstStyle/>
          <a:p>
            <a:r>
              <a:rPr lang="en-CA" sz="2300" dirty="0"/>
              <a:t>No more misleading decreasing trend.</a:t>
            </a:r>
            <a:endParaRPr sz="2300" dirty="0"/>
          </a:p>
        </p:txBody>
      </p:sp>
      <p:grpSp>
        <p:nvGrpSpPr>
          <p:cNvPr id="16" name="Group 15">
            <a:extLst>
              <a:ext uri="{FF2B5EF4-FFF2-40B4-BE49-F238E27FC236}">
                <a16:creationId xmlns:a16="http://schemas.microsoft.com/office/drawing/2014/main" id="{9C5029D4-E812-44B4-A500-B936F97F8DFF}"/>
              </a:ext>
            </a:extLst>
          </p:cNvPr>
          <p:cNvGrpSpPr/>
          <p:nvPr/>
        </p:nvGrpSpPr>
        <p:grpSpPr>
          <a:xfrm>
            <a:off x="6846823" y="3046834"/>
            <a:ext cx="1605240" cy="560880"/>
            <a:chOff x="6846823" y="3046834"/>
            <a:chExt cx="1605240" cy="560880"/>
          </a:xfrm>
        </p:grpSpPr>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595199C4-95A2-4107-B738-579B84924CF5}"/>
                    </a:ext>
                  </a:extLst>
                </p14:cNvPr>
                <p14:cNvContentPartPr/>
                <p14:nvPr/>
              </p14:nvContentPartPr>
              <p14:xfrm>
                <a:off x="6846823" y="3330514"/>
                <a:ext cx="343080" cy="277200"/>
              </p14:xfrm>
            </p:contentPart>
          </mc:Choice>
          <mc:Fallback xmlns="">
            <p:pic>
              <p:nvPicPr>
                <p:cNvPr id="10" name="Ink 9">
                  <a:extLst>
                    <a:ext uri="{FF2B5EF4-FFF2-40B4-BE49-F238E27FC236}">
                      <a16:creationId xmlns:a16="http://schemas.microsoft.com/office/drawing/2014/main" id="{595199C4-95A2-4107-B738-579B84924CF5}"/>
                    </a:ext>
                  </a:extLst>
                </p:cNvPr>
                <p:cNvPicPr/>
                <p:nvPr/>
              </p:nvPicPr>
              <p:blipFill>
                <a:blip r:embed="rId5"/>
                <a:stretch>
                  <a:fillRect/>
                </a:stretch>
              </p:blipFill>
              <p:spPr>
                <a:xfrm>
                  <a:off x="6829183" y="3312514"/>
                  <a:ext cx="37872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6A0390E7-2C30-4135-B32A-56162C907397}"/>
                    </a:ext>
                  </a:extLst>
                </p14:cNvPr>
                <p14:cNvContentPartPr/>
                <p14:nvPr/>
              </p14:nvContentPartPr>
              <p14:xfrm>
                <a:off x="7086223" y="3506554"/>
                <a:ext cx="88560" cy="74880"/>
              </p14:xfrm>
            </p:contentPart>
          </mc:Choice>
          <mc:Fallback xmlns="">
            <p:pic>
              <p:nvPicPr>
                <p:cNvPr id="11" name="Ink 10">
                  <a:extLst>
                    <a:ext uri="{FF2B5EF4-FFF2-40B4-BE49-F238E27FC236}">
                      <a16:creationId xmlns:a16="http://schemas.microsoft.com/office/drawing/2014/main" id="{6A0390E7-2C30-4135-B32A-56162C907397}"/>
                    </a:ext>
                  </a:extLst>
                </p:cNvPr>
                <p:cNvPicPr/>
                <p:nvPr/>
              </p:nvPicPr>
              <p:blipFill>
                <a:blip r:embed="rId7"/>
                <a:stretch>
                  <a:fillRect/>
                </a:stretch>
              </p:blipFill>
              <p:spPr>
                <a:xfrm>
                  <a:off x="7068583" y="3488554"/>
                  <a:ext cx="1242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E5CA18D0-23F6-49C1-BC2B-126417166750}"/>
                    </a:ext>
                  </a:extLst>
                </p14:cNvPr>
                <p14:cNvContentPartPr/>
                <p14:nvPr/>
              </p14:nvContentPartPr>
              <p14:xfrm>
                <a:off x="7586623" y="3046834"/>
                <a:ext cx="865440" cy="484920"/>
              </p14:xfrm>
            </p:contentPart>
          </mc:Choice>
          <mc:Fallback xmlns="">
            <p:pic>
              <p:nvPicPr>
                <p:cNvPr id="14" name="Ink 13">
                  <a:extLst>
                    <a:ext uri="{FF2B5EF4-FFF2-40B4-BE49-F238E27FC236}">
                      <a16:creationId xmlns:a16="http://schemas.microsoft.com/office/drawing/2014/main" id="{E5CA18D0-23F6-49C1-BC2B-126417166750}"/>
                    </a:ext>
                  </a:extLst>
                </p:cNvPr>
                <p:cNvPicPr/>
                <p:nvPr/>
              </p:nvPicPr>
              <p:blipFill>
                <a:blip r:embed="rId9"/>
                <a:stretch>
                  <a:fillRect/>
                </a:stretch>
              </p:blipFill>
              <p:spPr>
                <a:xfrm>
                  <a:off x="7568983" y="3028834"/>
                  <a:ext cx="90108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F2AC6A36-D3D9-4F00-8443-579EC2861E68}"/>
                  </a:ext>
                </a:extLst>
              </p14:cNvPr>
              <p14:cNvContentPartPr/>
              <p14:nvPr/>
            </p14:nvContentPartPr>
            <p14:xfrm>
              <a:off x="8664463" y="3176074"/>
              <a:ext cx="961200" cy="342720"/>
            </p14:xfrm>
          </p:contentPart>
        </mc:Choice>
        <mc:Fallback xmlns="">
          <p:pic>
            <p:nvPicPr>
              <p:cNvPr id="18" name="Ink 17">
                <a:extLst>
                  <a:ext uri="{FF2B5EF4-FFF2-40B4-BE49-F238E27FC236}">
                    <a16:creationId xmlns:a16="http://schemas.microsoft.com/office/drawing/2014/main" id="{F2AC6A36-D3D9-4F00-8443-579EC2861E68}"/>
                  </a:ext>
                </a:extLst>
              </p:cNvPr>
              <p:cNvPicPr/>
              <p:nvPr/>
            </p:nvPicPr>
            <p:blipFill>
              <a:blip r:embed="rId11"/>
              <a:stretch>
                <a:fillRect/>
              </a:stretch>
            </p:blipFill>
            <p:spPr>
              <a:xfrm>
                <a:off x="8646823" y="3158074"/>
                <a:ext cx="99684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5C9CAEC5-6840-4DC5-A6F0-4BD05A76FA2F}"/>
                  </a:ext>
                </a:extLst>
              </p14:cNvPr>
              <p14:cNvContentPartPr/>
              <p14:nvPr/>
            </p14:nvContentPartPr>
            <p14:xfrm>
              <a:off x="9786223" y="3362554"/>
              <a:ext cx="791280" cy="515520"/>
            </p14:xfrm>
          </p:contentPart>
        </mc:Choice>
        <mc:Fallback xmlns="">
          <p:pic>
            <p:nvPicPr>
              <p:cNvPr id="19" name="Ink 18">
                <a:extLst>
                  <a:ext uri="{FF2B5EF4-FFF2-40B4-BE49-F238E27FC236}">
                    <a16:creationId xmlns:a16="http://schemas.microsoft.com/office/drawing/2014/main" id="{5C9CAEC5-6840-4DC5-A6F0-4BD05A76FA2F}"/>
                  </a:ext>
                </a:extLst>
              </p:cNvPr>
              <p:cNvPicPr/>
              <p:nvPr/>
            </p:nvPicPr>
            <p:blipFill>
              <a:blip r:embed="rId13"/>
              <a:stretch>
                <a:fillRect/>
              </a:stretch>
            </p:blipFill>
            <p:spPr>
              <a:xfrm>
                <a:off x="9768223" y="3344554"/>
                <a:ext cx="82692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C717035E-6874-40B8-9718-0294EE7DBE2B}"/>
                  </a:ext>
                </a:extLst>
              </p14:cNvPr>
              <p14:cNvContentPartPr/>
              <p14:nvPr/>
            </p14:nvContentPartPr>
            <p14:xfrm>
              <a:off x="10797103" y="3297034"/>
              <a:ext cx="815400" cy="470160"/>
            </p14:xfrm>
          </p:contentPart>
        </mc:Choice>
        <mc:Fallback xmlns="">
          <p:pic>
            <p:nvPicPr>
              <p:cNvPr id="31" name="Ink 30">
                <a:extLst>
                  <a:ext uri="{FF2B5EF4-FFF2-40B4-BE49-F238E27FC236}">
                    <a16:creationId xmlns:a16="http://schemas.microsoft.com/office/drawing/2014/main" id="{C717035E-6874-40B8-9718-0294EE7DBE2B}"/>
                  </a:ext>
                </a:extLst>
              </p:cNvPr>
              <p:cNvPicPr/>
              <p:nvPr/>
            </p:nvPicPr>
            <p:blipFill>
              <a:blip r:embed="rId15"/>
              <a:stretch>
                <a:fillRect/>
              </a:stretch>
            </p:blipFill>
            <p:spPr>
              <a:xfrm>
                <a:off x="10779463" y="3279394"/>
                <a:ext cx="851040" cy="505800"/>
              </a:xfrm>
              <a:prstGeom prst="rect">
                <a:avLst/>
              </a:prstGeom>
            </p:spPr>
          </p:pic>
        </mc:Fallback>
      </mc:AlternateContent>
    </p:spTree>
    <p:extLst>
      <p:ext uri="{BB962C8B-B14F-4D97-AF65-F5344CB8AC3E}">
        <p14:creationId xmlns:p14="http://schemas.microsoft.com/office/powerpoint/2010/main" val="339901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52672F0B-871C-4CE2-A889-F89EE5096561}"/>
              </a:ext>
            </a:extLst>
          </p:cNvPr>
          <p:cNvGraphicFramePr>
            <a:graphicFrameLocks noGrp="1"/>
          </p:cNvGraphicFramePr>
          <p:nvPr>
            <p:extLst>
              <p:ext uri="{D42A27DB-BD31-4B8C-83A1-F6EECF244321}">
                <p14:modId xmlns:p14="http://schemas.microsoft.com/office/powerpoint/2010/main" val="1554117047"/>
              </p:ext>
            </p:extLst>
          </p:nvPr>
        </p:nvGraphicFramePr>
        <p:xfrm>
          <a:off x="4390476" y="197172"/>
          <a:ext cx="7707265" cy="6495715"/>
        </p:xfrm>
        <a:graphic>
          <a:graphicData uri="http://schemas.openxmlformats.org/drawingml/2006/table">
            <a:tbl>
              <a:tblPr firstRow="1" bandRow="1">
                <a:tableStyleId>{073A0DAA-6AF3-43AB-8588-CEC1D06C72B9}</a:tableStyleId>
              </a:tblPr>
              <a:tblGrid>
                <a:gridCol w="527545">
                  <a:extLst>
                    <a:ext uri="{9D8B030D-6E8A-4147-A177-3AD203B41FA5}">
                      <a16:colId xmlns:a16="http://schemas.microsoft.com/office/drawing/2014/main" val="2726617535"/>
                    </a:ext>
                  </a:extLst>
                </a:gridCol>
                <a:gridCol w="5001852">
                  <a:extLst>
                    <a:ext uri="{9D8B030D-6E8A-4147-A177-3AD203B41FA5}">
                      <a16:colId xmlns:a16="http://schemas.microsoft.com/office/drawing/2014/main" val="1871005358"/>
                    </a:ext>
                  </a:extLst>
                </a:gridCol>
                <a:gridCol w="2177868">
                  <a:extLst>
                    <a:ext uri="{9D8B030D-6E8A-4147-A177-3AD203B41FA5}">
                      <a16:colId xmlns:a16="http://schemas.microsoft.com/office/drawing/2014/main" val="3677951668"/>
                    </a:ext>
                  </a:extLst>
                </a:gridCol>
              </a:tblGrid>
              <a:tr h="504178">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Component 2 is the most durable component in vehicle A.</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Superlatives</a:t>
                      </a:r>
                    </a:p>
                    <a:p>
                      <a:r>
                        <a:rPr lang="en-US" sz="2300" dirty="0">
                          <a:solidFill>
                            <a:schemeClr val="bg1">
                              <a:lumMod val="65000"/>
                            </a:schemeClr>
                          </a:solidFill>
                          <a:latin typeface="Optima" panose="02000503060000020004" pitchFamily="2" charset="0"/>
                        </a:rPr>
                        <a:t>e.g. max = A</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lumMod val="65000"/>
                            </a:schemeClr>
                          </a:solidFill>
                          <a:latin typeface="Optima" panose="02000503060000020004" pitchFamily="2" charset="0"/>
                        </a:rPr>
                        <a:t>The total durability of components in vehicle A is higher than that in vehicle B</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lumMod val="65000"/>
                            </a:schemeClr>
                          </a:solidFill>
                          <a:latin typeface="Optima" panose="02000503060000020004" pitchFamily="2" charset="0"/>
                        </a:rPr>
                        <a:t>A-B comparison</a:t>
                      </a:r>
                    </a:p>
                    <a:p>
                      <a:r>
                        <a:rPr lang="en-CA" sz="2300" dirty="0">
                          <a:solidFill>
                            <a:schemeClr val="bg1">
                              <a:lumMod val="65000"/>
                            </a:schemeClr>
                          </a:solidFill>
                          <a:latin typeface="Optima" panose="02000503060000020004" pitchFamily="2" charset="0"/>
                        </a:rPr>
                        <a:t>e.g., A &gt; B</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lumMod val="65000"/>
                            </a:schemeClr>
                          </a:solidFill>
                          <a:latin typeface="Optima" panose="02000503060000020004" pitchFamily="2" charset="0"/>
                        </a:rPr>
                        <a:t>Overall component 2s are more durable than components 3s.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chemeClr val="bg1">
                              <a:lumMod val="65000"/>
                            </a:schemeClr>
                          </a:solidFill>
                          <a:latin typeface="Optima" panose="02000503060000020004" pitchFamily="2" charset="0"/>
                        </a:rPr>
                        <a:t>1-2-3 </a:t>
                      </a:r>
                      <a:r>
                        <a:rPr lang="fr-FR" sz="2300" dirty="0" err="1">
                          <a:solidFill>
                            <a:schemeClr val="bg1">
                              <a:lumMod val="65000"/>
                            </a:schemeClr>
                          </a:solidFill>
                          <a:latin typeface="Optima" panose="02000503060000020004" pitchFamily="2" charset="0"/>
                        </a:rPr>
                        <a:t>comparison</a:t>
                      </a:r>
                      <a:endParaRPr lang="fr-FR" sz="2300" dirty="0">
                        <a:solidFill>
                          <a:schemeClr val="bg1">
                            <a:lumMod val="65000"/>
                          </a:schemeClr>
                        </a:solidFill>
                        <a:latin typeface="Optima" panose="02000503060000020004" pitchFamily="2" charset="0"/>
                      </a:endParaRPr>
                    </a:p>
                    <a:p>
                      <a:r>
                        <a:rPr lang="fr-FR" sz="2300" dirty="0">
                          <a:solidFill>
                            <a:schemeClr val="bg1">
                              <a:lumMod val="65000"/>
                            </a:schemeClr>
                          </a:solidFill>
                          <a:latin typeface="Optima" panose="02000503060000020004" pitchFamily="2" charset="0"/>
                        </a:rPr>
                        <a:t>e.g., 1 &lt; 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In vehicle B, component 1 is more durable than component 2. </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Pair-comparison</a:t>
                      </a:r>
                    </a:p>
                    <a:p>
                      <a:r>
                        <a:rPr lang="en-US" sz="2300" dirty="0">
                          <a:solidFill>
                            <a:schemeClr val="bg1">
                              <a:lumMod val="65000"/>
                            </a:schemeClr>
                          </a:solidFill>
                          <a:latin typeface="Optima" panose="02000503060000020004" pitchFamily="2" charset="0"/>
                        </a:rPr>
                        <a:t>(AB)</a:t>
                      </a:r>
                    </a:p>
                    <a:p>
                      <a:r>
                        <a:rPr lang="en-US" sz="2300" dirty="0">
                          <a:solidFill>
                            <a:schemeClr val="bg1">
                              <a:lumMod val="65000"/>
                            </a:schemeClr>
                          </a:solidFill>
                          <a:latin typeface="Optima" panose="02000503060000020004" pitchFamily="2" charset="0"/>
                        </a:rPr>
                        <a:t>e.g., B1 &gt; B2</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latin typeface="Optima" panose="02000503060000020004" pitchFamily="2" charset="0"/>
                        </a:rPr>
                        <a:t>Vehicle A’s component 3 is less durable than vehicle B’s component 3</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latin typeface="Optima" panose="02000503060000020004" pitchFamily="2" charset="0"/>
                        </a:rPr>
                        <a:t>Pair-comparison</a:t>
                      </a:r>
                    </a:p>
                    <a:p>
                      <a:r>
                        <a:rPr lang="en-US" sz="2300" dirty="0">
                          <a:latin typeface="Optima" panose="02000503060000020004" pitchFamily="2" charset="0"/>
                        </a:rPr>
                        <a:t>(1-2-3)</a:t>
                      </a:r>
                    </a:p>
                    <a:p>
                      <a:r>
                        <a:rPr lang="en-US" sz="2300" dirty="0">
                          <a:latin typeface="Optima" panose="02000503060000020004" pitchFamily="2" charset="0"/>
                        </a:rPr>
                        <a:t>e.g., A3 &lt; B3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grpSp>
        <p:nvGrpSpPr>
          <p:cNvPr id="29" name="Group 28">
            <a:extLst>
              <a:ext uri="{FF2B5EF4-FFF2-40B4-BE49-F238E27FC236}">
                <a16:creationId xmlns:a16="http://schemas.microsoft.com/office/drawing/2014/main" id="{76D432EF-C235-4281-851C-4A560B3398AB}"/>
              </a:ext>
            </a:extLst>
          </p:cNvPr>
          <p:cNvGrpSpPr/>
          <p:nvPr/>
        </p:nvGrpSpPr>
        <p:grpSpPr>
          <a:xfrm>
            <a:off x="1321947" y="114300"/>
            <a:ext cx="1732621" cy="3000348"/>
            <a:chOff x="828902" y="2781708"/>
            <a:chExt cx="1994509" cy="3838879"/>
          </a:xfrm>
        </p:grpSpPr>
        <p:sp>
          <p:nvSpPr>
            <p:cNvPr id="30" name="Rectangle 29">
              <a:extLst>
                <a:ext uri="{FF2B5EF4-FFF2-40B4-BE49-F238E27FC236}">
                  <a16:creationId xmlns:a16="http://schemas.microsoft.com/office/drawing/2014/main" id="{6D342B7B-733A-4EB4-A00B-26D8C542958A}"/>
                </a:ext>
              </a:extLst>
            </p:cNvPr>
            <p:cNvSpPr/>
            <p:nvPr/>
          </p:nvSpPr>
          <p:spPr>
            <a:xfrm>
              <a:off x="996429" y="3598370"/>
              <a:ext cx="480731" cy="7679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1" name="Rectangle 30">
              <a:extLst>
                <a:ext uri="{FF2B5EF4-FFF2-40B4-BE49-F238E27FC236}">
                  <a16:creationId xmlns:a16="http://schemas.microsoft.com/office/drawing/2014/main" id="{18E2B15A-3E81-440A-92C9-3E50A26F811B}"/>
                </a:ext>
              </a:extLst>
            </p:cNvPr>
            <p:cNvSpPr/>
            <p:nvPr/>
          </p:nvSpPr>
          <p:spPr>
            <a:xfrm>
              <a:off x="996429" y="4830567"/>
              <a:ext cx="480731" cy="1361520"/>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32" name="Rectangle 31">
              <a:extLst>
                <a:ext uri="{FF2B5EF4-FFF2-40B4-BE49-F238E27FC236}">
                  <a16:creationId xmlns:a16="http://schemas.microsoft.com/office/drawing/2014/main" id="{A296E880-C9DC-4F20-AA41-AD284C673345}"/>
                </a:ext>
              </a:extLst>
            </p:cNvPr>
            <p:cNvSpPr/>
            <p:nvPr/>
          </p:nvSpPr>
          <p:spPr>
            <a:xfrm>
              <a:off x="1557281" y="2781708"/>
              <a:ext cx="480731" cy="15838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3" name="Rectangle 32">
              <a:extLst>
                <a:ext uri="{FF2B5EF4-FFF2-40B4-BE49-F238E27FC236}">
                  <a16:creationId xmlns:a16="http://schemas.microsoft.com/office/drawing/2014/main" id="{00644469-6486-4E88-8EF4-711FE99F923B}"/>
                </a:ext>
              </a:extLst>
            </p:cNvPr>
            <p:cNvSpPr/>
            <p:nvPr/>
          </p:nvSpPr>
          <p:spPr>
            <a:xfrm>
              <a:off x="1557282" y="5674520"/>
              <a:ext cx="480731" cy="523103"/>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34" name="TextBox 33">
              <a:extLst>
                <a:ext uri="{FF2B5EF4-FFF2-40B4-BE49-F238E27FC236}">
                  <a16:creationId xmlns:a16="http://schemas.microsoft.com/office/drawing/2014/main" id="{0591EDFD-4298-4AD8-B725-FF807665BAAB}"/>
                </a:ext>
              </a:extLst>
            </p:cNvPr>
            <p:cNvSpPr txBox="1"/>
            <p:nvPr/>
          </p:nvSpPr>
          <p:spPr>
            <a:xfrm>
              <a:off x="931430" y="6251255"/>
              <a:ext cx="725660" cy="369332"/>
            </a:xfrm>
            <a:prstGeom prst="rect">
              <a:avLst/>
            </a:prstGeom>
            <a:noFill/>
          </p:spPr>
          <p:txBody>
            <a:bodyPr wrap="square" rtlCol="0">
              <a:spAutoFit/>
            </a:bodyPr>
            <a:lstStyle/>
            <a:p>
              <a:r>
                <a:rPr lang="en-CA" b="1" dirty="0">
                  <a:latin typeface="Optima" charset="0"/>
                  <a:ea typeface="Optima" charset="0"/>
                  <a:cs typeface="Optima" charset="0"/>
                </a:rPr>
                <a:t>   1</a:t>
              </a:r>
              <a:endParaRPr b="1" dirty="0">
                <a:latin typeface="Optima" charset="0"/>
                <a:ea typeface="Optima" charset="0"/>
                <a:cs typeface="Optima" charset="0"/>
              </a:endParaRPr>
            </a:p>
          </p:txBody>
        </p:sp>
        <p:sp>
          <p:nvSpPr>
            <p:cNvPr id="35" name="TextBox 34">
              <a:extLst>
                <a:ext uri="{FF2B5EF4-FFF2-40B4-BE49-F238E27FC236}">
                  <a16:creationId xmlns:a16="http://schemas.microsoft.com/office/drawing/2014/main" id="{652D3238-E738-42ED-AFF2-7D0A7F81AC96}"/>
                </a:ext>
              </a:extLst>
            </p:cNvPr>
            <p:cNvSpPr txBox="1"/>
            <p:nvPr/>
          </p:nvSpPr>
          <p:spPr>
            <a:xfrm>
              <a:off x="1558935" y="6251255"/>
              <a:ext cx="601797" cy="369332"/>
            </a:xfrm>
            <a:prstGeom prst="rect">
              <a:avLst/>
            </a:prstGeom>
            <a:noFill/>
          </p:spPr>
          <p:txBody>
            <a:bodyPr wrap="square" rtlCol="0">
              <a:spAutoFit/>
            </a:bodyPr>
            <a:lstStyle/>
            <a:p>
              <a:r>
                <a:rPr lang="en-CA" b="1" dirty="0">
                  <a:latin typeface="Optima" charset="0"/>
                  <a:ea typeface="Optima" charset="0"/>
                  <a:cs typeface="Optima" charset="0"/>
                </a:rPr>
                <a:t>  2</a:t>
              </a:r>
              <a:endParaRPr b="1" dirty="0">
                <a:latin typeface="Optima" charset="0"/>
                <a:ea typeface="Optima" charset="0"/>
                <a:cs typeface="Optima" charset="0"/>
              </a:endParaRPr>
            </a:p>
          </p:txBody>
        </p:sp>
        <p:sp>
          <p:nvSpPr>
            <p:cNvPr id="36" name="TextBox 35">
              <a:extLst>
                <a:ext uri="{FF2B5EF4-FFF2-40B4-BE49-F238E27FC236}">
                  <a16:creationId xmlns:a16="http://schemas.microsoft.com/office/drawing/2014/main" id="{64AA50E5-4CC2-4D4D-825E-6FF339F7160C}"/>
                </a:ext>
              </a:extLst>
            </p:cNvPr>
            <p:cNvSpPr txBox="1"/>
            <p:nvPr/>
          </p:nvSpPr>
          <p:spPr>
            <a:xfrm>
              <a:off x="2118133" y="6251255"/>
              <a:ext cx="601797" cy="369332"/>
            </a:xfrm>
            <a:prstGeom prst="rect">
              <a:avLst/>
            </a:prstGeom>
            <a:noFill/>
          </p:spPr>
          <p:txBody>
            <a:bodyPr wrap="square" rtlCol="0">
              <a:spAutoFit/>
            </a:bodyPr>
            <a:lstStyle/>
            <a:p>
              <a:r>
                <a:rPr lang="en-CA" b="1" dirty="0">
                  <a:latin typeface="Optima" charset="0"/>
                  <a:ea typeface="Optima" charset="0"/>
                  <a:cs typeface="Optima" charset="0"/>
                </a:rPr>
                <a:t>  3</a:t>
              </a:r>
              <a:endParaRPr b="1" dirty="0">
                <a:latin typeface="Optima" charset="0"/>
                <a:ea typeface="Optima" charset="0"/>
                <a:cs typeface="Optima" charset="0"/>
              </a:endParaRPr>
            </a:p>
          </p:txBody>
        </p:sp>
        <p:sp>
          <p:nvSpPr>
            <p:cNvPr id="37" name="Rectangle 36">
              <a:extLst>
                <a:ext uri="{FF2B5EF4-FFF2-40B4-BE49-F238E27FC236}">
                  <a16:creationId xmlns:a16="http://schemas.microsoft.com/office/drawing/2014/main" id="{89C59EA5-1041-4F50-ABEC-C98BFA3E934A}"/>
                </a:ext>
              </a:extLst>
            </p:cNvPr>
            <p:cNvSpPr/>
            <p:nvPr/>
          </p:nvSpPr>
          <p:spPr>
            <a:xfrm>
              <a:off x="2118133" y="3419268"/>
              <a:ext cx="480731" cy="9359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8" name="Rectangle 37">
              <a:extLst>
                <a:ext uri="{FF2B5EF4-FFF2-40B4-BE49-F238E27FC236}">
                  <a16:creationId xmlns:a16="http://schemas.microsoft.com/office/drawing/2014/main" id="{7CCD273D-A2D3-4921-A6CE-4993C2B377EE}"/>
                </a:ext>
              </a:extLst>
            </p:cNvPr>
            <p:cNvSpPr/>
            <p:nvPr/>
          </p:nvSpPr>
          <p:spPr>
            <a:xfrm>
              <a:off x="2118137" y="5062131"/>
              <a:ext cx="480731" cy="1129956"/>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39" name="Group 38">
              <a:extLst>
                <a:ext uri="{FF2B5EF4-FFF2-40B4-BE49-F238E27FC236}">
                  <a16:creationId xmlns:a16="http://schemas.microsoft.com/office/drawing/2014/main" id="{B1F59F90-5D69-4153-A9B8-0A42F441A6EC}"/>
                </a:ext>
              </a:extLst>
            </p:cNvPr>
            <p:cNvGrpSpPr/>
            <p:nvPr/>
          </p:nvGrpSpPr>
          <p:grpSpPr>
            <a:xfrm>
              <a:off x="828902" y="4366338"/>
              <a:ext cx="1994509" cy="1836821"/>
              <a:chOff x="828902" y="4366338"/>
              <a:chExt cx="4382642" cy="1836821"/>
            </a:xfrm>
          </p:grpSpPr>
          <p:cxnSp>
            <p:nvCxnSpPr>
              <p:cNvPr id="40" name="Straight Connector 39">
                <a:extLst>
                  <a:ext uri="{FF2B5EF4-FFF2-40B4-BE49-F238E27FC236}">
                    <a16:creationId xmlns:a16="http://schemas.microsoft.com/office/drawing/2014/main" id="{B302F3D7-622C-482F-977C-8A38F693D5D6}"/>
                  </a:ext>
                </a:extLst>
              </p:cNvPr>
              <p:cNvCxnSpPr>
                <a:cxnSpLocks/>
              </p:cNvCxnSpPr>
              <p:nvPr/>
            </p:nvCxnSpPr>
            <p:spPr>
              <a:xfrm>
                <a:off x="828902" y="4366338"/>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04FA82C-1D00-4D3D-B6A2-3FB7F8605F74}"/>
                  </a:ext>
                </a:extLst>
              </p:cNvPr>
              <p:cNvCxnSpPr>
                <a:cxnSpLocks/>
              </p:cNvCxnSpPr>
              <p:nvPr/>
            </p:nvCxnSpPr>
            <p:spPr>
              <a:xfrm>
                <a:off x="876300" y="6203159"/>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EDF853EA-8886-4666-8941-E80E5DAAFB24}"/>
              </a:ext>
            </a:extLst>
          </p:cNvPr>
          <p:cNvSpPr txBox="1"/>
          <p:nvPr/>
        </p:nvSpPr>
        <p:spPr>
          <a:xfrm>
            <a:off x="3155292" y="581876"/>
            <a:ext cx="1089799" cy="369332"/>
          </a:xfrm>
          <a:prstGeom prst="rect">
            <a:avLst/>
          </a:prstGeom>
          <a:noFill/>
        </p:spPr>
        <p:txBody>
          <a:bodyPr wrap="square" rtlCol="0">
            <a:spAutoFit/>
          </a:bodyPr>
          <a:lstStyle/>
          <a:p>
            <a:r>
              <a:rPr lang="en-CA" b="1" dirty="0">
                <a:latin typeface="Optima" charset="0"/>
                <a:ea typeface="Optima" charset="0"/>
                <a:cs typeface="Optima" charset="0"/>
              </a:rPr>
              <a:t>Vehicle A</a:t>
            </a:r>
          </a:p>
        </p:txBody>
      </p:sp>
      <p:sp>
        <p:nvSpPr>
          <p:cNvPr id="43" name="TextBox 42">
            <a:extLst>
              <a:ext uri="{FF2B5EF4-FFF2-40B4-BE49-F238E27FC236}">
                <a16:creationId xmlns:a16="http://schemas.microsoft.com/office/drawing/2014/main" id="{D6B26356-1EBB-4EB3-A1EF-12D06B751C16}"/>
              </a:ext>
            </a:extLst>
          </p:cNvPr>
          <p:cNvSpPr txBox="1"/>
          <p:nvPr/>
        </p:nvSpPr>
        <p:spPr>
          <a:xfrm>
            <a:off x="3155292" y="1954397"/>
            <a:ext cx="1045561" cy="369332"/>
          </a:xfrm>
          <a:prstGeom prst="rect">
            <a:avLst/>
          </a:prstGeom>
          <a:noFill/>
        </p:spPr>
        <p:txBody>
          <a:bodyPr wrap="square" rtlCol="0">
            <a:spAutoFit/>
          </a:bodyPr>
          <a:lstStyle/>
          <a:p>
            <a:r>
              <a:rPr lang="en-CA" b="1" dirty="0">
                <a:latin typeface="Optima" charset="0"/>
                <a:ea typeface="Optima" charset="0"/>
                <a:cs typeface="Optima" charset="0"/>
              </a:rPr>
              <a:t>Vehicle B</a:t>
            </a:r>
            <a:endParaRPr b="1" dirty="0">
              <a:latin typeface="Optima" charset="0"/>
              <a:ea typeface="Optima" charset="0"/>
              <a:cs typeface="Optima" charset="0"/>
            </a:endParaRPr>
          </a:p>
        </p:txBody>
      </p:sp>
      <p:sp>
        <p:nvSpPr>
          <p:cNvPr id="44" name="TextBox 43">
            <a:extLst>
              <a:ext uri="{FF2B5EF4-FFF2-40B4-BE49-F238E27FC236}">
                <a16:creationId xmlns:a16="http://schemas.microsoft.com/office/drawing/2014/main" id="{9EB5B6DD-C1A7-4F30-A6A0-B9DBC273F7F4}"/>
              </a:ext>
            </a:extLst>
          </p:cNvPr>
          <p:cNvSpPr txBox="1"/>
          <p:nvPr/>
        </p:nvSpPr>
        <p:spPr>
          <a:xfrm>
            <a:off x="23214" y="197474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45" name="TextBox 44">
            <a:extLst>
              <a:ext uri="{FF2B5EF4-FFF2-40B4-BE49-F238E27FC236}">
                <a16:creationId xmlns:a16="http://schemas.microsoft.com/office/drawing/2014/main" id="{D270EAAA-F3BE-4CCD-B1D3-9A71E81D5086}"/>
              </a:ext>
            </a:extLst>
          </p:cNvPr>
          <p:cNvSpPr txBox="1"/>
          <p:nvPr/>
        </p:nvSpPr>
        <p:spPr>
          <a:xfrm>
            <a:off x="23214" y="58187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46" name="TextBox 45">
            <a:extLst>
              <a:ext uri="{FF2B5EF4-FFF2-40B4-BE49-F238E27FC236}">
                <a16:creationId xmlns:a16="http://schemas.microsoft.com/office/drawing/2014/main" id="{F6FBF659-BD1F-4510-BCA1-F2A1BF95C9CF}"/>
              </a:ext>
            </a:extLst>
          </p:cNvPr>
          <p:cNvSpPr txBox="1"/>
          <p:nvPr/>
        </p:nvSpPr>
        <p:spPr>
          <a:xfrm>
            <a:off x="1083225" y="3064029"/>
            <a:ext cx="2186198" cy="369332"/>
          </a:xfrm>
          <a:prstGeom prst="rect">
            <a:avLst/>
          </a:prstGeom>
          <a:noFill/>
        </p:spPr>
        <p:txBody>
          <a:bodyPr wrap="square" rtlCol="0">
            <a:spAutoFit/>
          </a:bodyPr>
          <a:lstStyle/>
          <a:p>
            <a:pPr algn="ctr"/>
            <a:r>
              <a:rPr lang="en-CA" b="1" dirty="0">
                <a:latin typeface="Optima" charset="0"/>
                <a:ea typeface="Optima" charset="0"/>
                <a:cs typeface="Optima" charset="0"/>
              </a:rPr>
              <a:t>Vehicle Component</a:t>
            </a:r>
            <a:endParaRPr b="1" dirty="0">
              <a:latin typeface="Optima" charset="0"/>
              <a:ea typeface="Optima" charset="0"/>
              <a:cs typeface="Optima" charset="0"/>
            </a:endParaRPr>
          </a:p>
        </p:txBody>
      </p:sp>
      <p:grpSp>
        <p:nvGrpSpPr>
          <p:cNvPr id="47" name="Group 46">
            <a:extLst>
              <a:ext uri="{FF2B5EF4-FFF2-40B4-BE49-F238E27FC236}">
                <a16:creationId xmlns:a16="http://schemas.microsoft.com/office/drawing/2014/main" id="{E413138B-4917-4D7E-9612-0BE8DE2A1C28}"/>
              </a:ext>
            </a:extLst>
          </p:cNvPr>
          <p:cNvGrpSpPr/>
          <p:nvPr/>
        </p:nvGrpSpPr>
        <p:grpSpPr>
          <a:xfrm>
            <a:off x="2119455" y="560037"/>
            <a:ext cx="1344123" cy="2451421"/>
            <a:chOff x="703200" y="1865880"/>
            <a:chExt cx="2212193" cy="3278160"/>
          </a:xfrm>
        </p:grpSpPr>
        <mc:AlternateContent xmlns:mc="http://schemas.openxmlformats.org/markup-compatibility/2006" xmlns:p14="http://schemas.microsoft.com/office/powerpoint/2010/main">
          <mc:Choice Requires="p14">
            <p:contentPart p14:bwMode="auto" r:id="rId3">
              <p14:nvContentPartPr>
                <p14:cNvPr id="48" name="Ink 47">
                  <a:extLst>
                    <a:ext uri="{FF2B5EF4-FFF2-40B4-BE49-F238E27FC236}">
                      <a16:creationId xmlns:a16="http://schemas.microsoft.com/office/drawing/2014/main" id="{F81334FE-9EE2-4884-80F5-CD5482AAE446}"/>
                    </a:ext>
                  </a:extLst>
                </p14:cNvPr>
                <p14:cNvContentPartPr/>
                <p14:nvPr/>
              </p14:nvContentPartPr>
              <p14:xfrm>
                <a:off x="894000" y="1865880"/>
                <a:ext cx="1392840" cy="1221840"/>
              </p14:xfrm>
            </p:contentPart>
          </mc:Choice>
          <mc:Fallback xmlns="">
            <p:pic>
              <p:nvPicPr>
                <p:cNvPr id="23" name="Ink 22">
                  <a:extLst>
                    <a:ext uri="{FF2B5EF4-FFF2-40B4-BE49-F238E27FC236}">
                      <a16:creationId xmlns:a16="http://schemas.microsoft.com/office/drawing/2014/main" id="{377835D8-3048-40C6-8870-9EA79B2E96D7}"/>
                    </a:ext>
                  </a:extLst>
                </p:cNvPr>
                <p:cNvPicPr/>
                <p:nvPr/>
              </p:nvPicPr>
              <p:blipFill>
                <a:blip r:embed="rId4"/>
                <a:stretch>
                  <a:fillRect/>
                </a:stretch>
              </p:blipFill>
              <p:spPr>
                <a:xfrm>
                  <a:off x="858360" y="1829880"/>
                  <a:ext cx="1464480" cy="1293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9" name="Ink 48">
                  <a:extLst>
                    <a:ext uri="{FF2B5EF4-FFF2-40B4-BE49-F238E27FC236}">
                      <a16:creationId xmlns:a16="http://schemas.microsoft.com/office/drawing/2014/main" id="{B8FACBAD-CDB8-48C4-A655-BF5B210E5CAC}"/>
                    </a:ext>
                  </a:extLst>
                </p14:cNvPr>
                <p14:cNvContentPartPr/>
                <p14:nvPr/>
              </p14:nvContentPartPr>
              <p14:xfrm>
                <a:off x="703200" y="2951280"/>
                <a:ext cx="1545840" cy="2192760"/>
              </p14:xfrm>
            </p:contentPart>
          </mc:Choice>
          <mc:Fallback xmlns="">
            <p:pic>
              <p:nvPicPr>
                <p:cNvPr id="24" name="Ink 23">
                  <a:extLst>
                    <a:ext uri="{FF2B5EF4-FFF2-40B4-BE49-F238E27FC236}">
                      <a16:creationId xmlns:a16="http://schemas.microsoft.com/office/drawing/2014/main" id="{FB7C77A2-93B1-4F95-8B29-A3D5581EB7A9}"/>
                    </a:ext>
                  </a:extLst>
                </p:cNvPr>
                <p:cNvPicPr/>
                <p:nvPr/>
              </p:nvPicPr>
              <p:blipFill>
                <a:blip r:embed="rId6"/>
                <a:stretch>
                  <a:fillRect/>
                </a:stretch>
              </p:blipFill>
              <p:spPr>
                <a:xfrm>
                  <a:off x="667200" y="2915640"/>
                  <a:ext cx="1617480" cy="2264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1" name="Ink 50">
                  <a:extLst>
                    <a:ext uri="{FF2B5EF4-FFF2-40B4-BE49-F238E27FC236}">
                      <a16:creationId xmlns:a16="http://schemas.microsoft.com/office/drawing/2014/main" id="{089723EE-9D62-4194-96EB-90A109361A00}"/>
                    </a:ext>
                  </a:extLst>
                </p14:cNvPr>
                <p14:cNvContentPartPr/>
                <p14:nvPr/>
              </p14:nvContentPartPr>
              <p14:xfrm>
                <a:off x="2523352" y="2917824"/>
                <a:ext cx="392041" cy="408960"/>
              </p14:xfrm>
            </p:contentPart>
          </mc:Choice>
          <mc:Fallback xmlns="">
            <p:pic>
              <p:nvPicPr>
                <p:cNvPr id="51" name="Ink 50">
                  <a:extLst>
                    <a:ext uri="{FF2B5EF4-FFF2-40B4-BE49-F238E27FC236}">
                      <a16:creationId xmlns:a16="http://schemas.microsoft.com/office/drawing/2014/main" id="{089723EE-9D62-4194-96EB-90A109361A00}"/>
                    </a:ext>
                  </a:extLst>
                </p:cNvPr>
                <p:cNvPicPr/>
                <p:nvPr/>
              </p:nvPicPr>
              <p:blipFill>
                <a:blip r:embed="rId8"/>
                <a:stretch>
                  <a:fillRect/>
                </a:stretch>
              </p:blipFill>
              <p:spPr>
                <a:xfrm>
                  <a:off x="2464221" y="2869711"/>
                  <a:ext cx="509712" cy="504705"/>
                </a:xfrm>
                <a:prstGeom prst="rect">
                  <a:avLst/>
                </a:prstGeom>
              </p:spPr>
            </p:pic>
          </mc:Fallback>
        </mc:AlternateContent>
      </p:grpSp>
    </p:spTree>
    <p:extLst>
      <p:ext uri="{BB962C8B-B14F-4D97-AF65-F5344CB8AC3E}">
        <p14:creationId xmlns:p14="http://schemas.microsoft.com/office/powerpoint/2010/main" val="84191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52672F0B-871C-4CE2-A889-F89EE5096561}"/>
              </a:ext>
            </a:extLst>
          </p:cNvPr>
          <p:cNvGraphicFramePr>
            <a:graphicFrameLocks noGrp="1"/>
          </p:cNvGraphicFramePr>
          <p:nvPr/>
        </p:nvGraphicFramePr>
        <p:xfrm>
          <a:off x="4390476" y="197172"/>
          <a:ext cx="7707265" cy="6495715"/>
        </p:xfrm>
        <a:graphic>
          <a:graphicData uri="http://schemas.openxmlformats.org/drawingml/2006/table">
            <a:tbl>
              <a:tblPr firstRow="1" bandRow="1">
                <a:tableStyleId>{073A0DAA-6AF3-43AB-8588-CEC1D06C72B9}</a:tableStyleId>
              </a:tblPr>
              <a:tblGrid>
                <a:gridCol w="527545">
                  <a:extLst>
                    <a:ext uri="{9D8B030D-6E8A-4147-A177-3AD203B41FA5}">
                      <a16:colId xmlns:a16="http://schemas.microsoft.com/office/drawing/2014/main" val="2726617535"/>
                    </a:ext>
                  </a:extLst>
                </a:gridCol>
                <a:gridCol w="5001852">
                  <a:extLst>
                    <a:ext uri="{9D8B030D-6E8A-4147-A177-3AD203B41FA5}">
                      <a16:colId xmlns:a16="http://schemas.microsoft.com/office/drawing/2014/main" val="1871005358"/>
                    </a:ext>
                  </a:extLst>
                </a:gridCol>
                <a:gridCol w="2177868">
                  <a:extLst>
                    <a:ext uri="{9D8B030D-6E8A-4147-A177-3AD203B41FA5}">
                      <a16:colId xmlns:a16="http://schemas.microsoft.com/office/drawing/2014/main" val="3677951668"/>
                    </a:ext>
                  </a:extLst>
                </a:gridCol>
              </a:tblGrid>
              <a:tr h="504178">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Component 2 is the most durable component in vehicle A.</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Superlatives</a:t>
                      </a:r>
                    </a:p>
                    <a:p>
                      <a:r>
                        <a:rPr lang="en-US" sz="2300" dirty="0">
                          <a:solidFill>
                            <a:schemeClr val="bg1">
                              <a:lumMod val="65000"/>
                            </a:schemeClr>
                          </a:solidFill>
                          <a:latin typeface="Optima" panose="02000503060000020004" pitchFamily="2" charset="0"/>
                        </a:rPr>
                        <a:t>e.g. max = A</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lumMod val="65000"/>
                            </a:schemeClr>
                          </a:solidFill>
                          <a:latin typeface="Optima" panose="02000503060000020004" pitchFamily="2" charset="0"/>
                        </a:rPr>
                        <a:t>The total durability of components in vehicle A is higher than that in vehicle B</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bg1">
                              <a:lumMod val="65000"/>
                            </a:schemeClr>
                          </a:solidFill>
                          <a:latin typeface="Optima" panose="02000503060000020004" pitchFamily="2" charset="0"/>
                        </a:rPr>
                        <a:t>A-B comparison</a:t>
                      </a:r>
                    </a:p>
                    <a:p>
                      <a:r>
                        <a:rPr lang="en-CA" sz="2300" dirty="0">
                          <a:solidFill>
                            <a:schemeClr val="bg1">
                              <a:lumMod val="65000"/>
                            </a:schemeClr>
                          </a:solidFill>
                          <a:latin typeface="Optima" panose="02000503060000020004" pitchFamily="2" charset="0"/>
                        </a:rPr>
                        <a:t>e.g., A &gt; B</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lumMod val="65000"/>
                            </a:schemeClr>
                          </a:solidFill>
                          <a:latin typeface="Optima" panose="02000503060000020004" pitchFamily="2" charset="0"/>
                        </a:rPr>
                        <a:t>Overall component 2s are more durable than components 3s.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chemeClr val="bg1">
                              <a:lumMod val="65000"/>
                            </a:schemeClr>
                          </a:solidFill>
                          <a:latin typeface="Optima" panose="02000503060000020004" pitchFamily="2" charset="0"/>
                        </a:rPr>
                        <a:t>1-2-3 </a:t>
                      </a:r>
                      <a:r>
                        <a:rPr lang="fr-FR" sz="2300" dirty="0" err="1">
                          <a:solidFill>
                            <a:schemeClr val="bg1">
                              <a:lumMod val="65000"/>
                            </a:schemeClr>
                          </a:solidFill>
                          <a:latin typeface="Optima" panose="02000503060000020004" pitchFamily="2" charset="0"/>
                        </a:rPr>
                        <a:t>comparison</a:t>
                      </a:r>
                      <a:endParaRPr lang="fr-FR" sz="2300" dirty="0">
                        <a:solidFill>
                          <a:schemeClr val="bg1">
                            <a:lumMod val="65000"/>
                          </a:schemeClr>
                        </a:solidFill>
                        <a:latin typeface="Optima" panose="02000503060000020004" pitchFamily="2" charset="0"/>
                      </a:endParaRPr>
                    </a:p>
                    <a:p>
                      <a:r>
                        <a:rPr lang="fr-FR" sz="2300" dirty="0">
                          <a:solidFill>
                            <a:schemeClr val="bg1">
                              <a:lumMod val="65000"/>
                            </a:schemeClr>
                          </a:solidFill>
                          <a:latin typeface="Optima" panose="02000503060000020004" pitchFamily="2" charset="0"/>
                        </a:rPr>
                        <a:t>e.g., 1 &lt; 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In vehicle B, component 1 is more durable than component 2. </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bg1">
                              <a:lumMod val="65000"/>
                            </a:schemeClr>
                          </a:solidFill>
                          <a:latin typeface="Optima" panose="02000503060000020004" pitchFamily="2" charset="0"/>
                        </a:rPr>
                        <a:t>Pair-comparison</a:t>
                      </a:r>
                    </a:p>
                    <a:p>
                      <a:r>
                        <a:rPr lang="en-US" sz="2300" dirty="0">
                          <a:solidFill>
                            <a:schemeClr val="bg1">
                              <a:lumMod val="65000"/>
                            </a:schemeClr>
                          </a:solidFill>
                          <a:latin typeface="Optima" panose="02000503060000020004" pitchFamily="2" charset="0"/>
                        </a:rPr>
                        <a:t>(AB)</a:t>
                      </a:r>
                    </a:p>
                    <a:p>
                      <a:r>
                        <a:rPr lang="en-US" sz="2300" dirty="0">
                          <a:solidFill>
                            <a:schemeClr val="bg1">
                              <a:lumMod val="65000"/>
                            </a:schemeClr>
                          </a:solidFill>
                          <a:latin typeface="Optima" panose="02000503060000020004" pitchFamily="2" charset="0"/>
                        </a:rPr>
                        <a:t>e.g., B1 &gt; B2</a:t>
                      </a:r>
                      <a:endParaRPr sz="2300" dirty="0">
                        <a:solidFill>
                          <a:schemeClr val="bg1">
                            <a:lumMod val="6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endParaRPr sz="2300" dirty="0">
                        <a:latin typeface="Optima" panose="0200050306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latin typeface="Optima" panose="02000503060000020004" pitchFamily="2" charset="0"/>
                        </a:rPr>
                        <a:t>Vehicle A’s component 3 is less durable than vehicle B’s component 3</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latin typeface="Optima" panose="02000503060000020004" pitchFamily="2" charset="0"/>
                        </a:rPr>
                        <a:t>Pair-comparison</a:t>
                      </a:r>
                    </a:p>
                    <a:p>
                      <a:r>
                        <a:rPr lang="en-US" sz="2300" dirty="0">
                          <a:latin typeface="Optima" panose="02000503060000020004" pitchFamily="2" charset="0"/>
                        </a:rPr>
                        <a:t>(1-2-3)</a:t>
                      </a:r>
                    </a:p>
                    <a:p>
                      <a:r>
                        <a:rPr lang="en-US" sz="2300" dirty="0">
                          <a:latin typeface="Optima" panose="02000503060000020004" pitchFamily="2" charset="0"/>
                        </a:rPr>
                        <a:t>e.g., A3 &lt; B3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grpSp>
        <p:nvGrpSpPr>
          <p:cNvPr id="29" name="Group 28">
            <a:extLst>
              <a:ext uri="{FF2B5EF4-FFF2-40B4-BE49-F238E27FC236}">
                <a16:creationId xmlns:a16="http://schemas.microsoft.com/office/drawing/2014/main" id="{76D432EF-C235-4281-851C-4A560B3398AB}"/>
              </a:ext>
            </a:extLst>
          </p:cNvPr>
          <p:cNvGrpSpPr/>
          <p:nvPr/>
        </p:nvGrpSpPr>
        <p:grpSpPr>
          <a:xfrm>
            <a:off x="1321947" y="114300"/>
            <a:ext cx="1732621" cy="3000348"/>
            <a:chOff x="828902" y="2781708"/>
            <a:chExt cx="1994509" cy="3838879"/>
          </a:xfrm>
        </p:grpSpPr>
        <p:sp>
          <p:nvSpPr>
            <p:cNvPr id="30" name="Rectangle 29">
              <a:extLst>
                <a:ext uri="{FF2B5EF4-FFF2-40B4-BE49-F238E27FC236}">
                  <a16:creationId xmlns:a16="http://schemas.microsoft.com/office/drawing/2014/main" id="{6D342B7B-733A-4EB4-A00B-26D8C542958A}"/>
                </a:ext>
              </a:extLst>
            </p:cNvPr>
            <p:cNvSpPr/>
            <p:nvPr/>
          </p:nvSpPr>
          <p:spPr>
            <a:xfrm>
              <a:off x="996429" y="3598370"/>
              <a:ext cx="480731" cy="7679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1" name="Rectangle 30">
              <a:extLst>
                <a:ext uri="{FF2B5EF4-FFF2-40B4-BE49-F238E27FC236}">
                  <a16:creationId xmlns:a16="http://schemas.microsoft.com/office/drawing/2014/main" id="{18E2B15A-3E81-440A-92C9-3E50A26F811B}"/>
                </a:ext>
              </a:extLst>
            </p:cNvPr>
            <p:cNvSpPr/>
            <p:nvPr/>
          </p:nvSpPr>
          <p:spPr>
            <a:xfrm>
              <a:off x="996429" y="4830567"/>
              <a:ext cx="480731" cy="1361520"/>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32" name="Rectangle 31">
              <a:extLst>
                <a:ext uri="{FF2B5EF4-FFF2-40B4-BE49-F238E27FC236}">
                  <a16:creationId xmlns:a16="http://schemas.microsoft.com/office/drawing/2014/main" id="{A296E880-C9DC-4F20-AA41-AD284C673345}"/>
                </a:ext>
              </a:extLst>
            </p:cNvPr>
            <p:cNvSpPr/>
            <p:nvPr/>
          </p:nvSpPr>
          <p:spPr>
            <a:xfrm>
              <a:off x="1557281" y="2781708"/>
              <a:ext cx="480731" cy="15838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3" name="Rectangle 32">
              <a:extLst>
                <a:ext uri="{FF2B5EF4-FFF2-40B4-BE49-F238E27FC236}">
                  <a16:creationId xmlns:a16="http://schemas.microsoft.com/office/drawing/2014/main" id="{00644469-6486-4E88-8EF4-711FE99F923B}"/>
                </a:ext>
              </a:extLst>
            </p:cNvPr>
            <p:cNvSpPr/>
            <p:nvPr/>
          </p:nvSpPr>
          <p:spPr>
            <a:xfrm>
              <a:off x="1557282" y="5674520"/>
              <a:ext cx="480731" cy="523103"/>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34" name="TextBox 33">
              <a:extLst>
                <a:ext uri="{FF2B5EF4-FFF2-40B4-BE49-F238E27FC236}">
                  <a16:creationId xmlns:a16="http://schemas.microsoft.com/office/drawing/2014/main" id="{0591EDFD-4298-4AD8-B725-FF807665BAAB}"/>
                </a:ext>
              </a:extLst>
            </p:cNvPr>
            <p:cNvSpPr txBox="1"/>
            <p:nvPr/>
          </p:nvSpPr>
          <p:spPr>
            <a:xfrm>
              <a:off x="931430" y="6251255"/>
              <a:ext cx="725660" cy="369332"/>
            </a:xfrm>
            <a:prstGeom prst="rect">
              <a:avLst/>
            </a:prstGeom>
            <a:noFill/>
          </p:spPr>
          <p:txBody>
            <a:bodyPr wrap="square" rtlCol="0">
              <a:spAutoFit/>
            </a:bodyPr>
            <a:lstStyle/>
            <a:p>
              <a:r>
                <a:rPr lang="en-CA" b="1" dirty="0">
                  <a:latin typeface="Optima" charset="0"/>
                  <a:ea typeface="Optima" charset="0"/>
                  <a:cs typeface="Optima" charset="0"/>
                </a:rPr>
                <a:t>   1</a:t>
              </a:r>
              <a:endParaRPr b="1" dirty="0">
                <a:latin typeface="Optima" charset="0"/>
                <a:ea typeface="Optima" charset="0"/>
                <a:cs typeface="Optima" charset="0"/>
              </a:endParaRPr>
            </a:p>
          </p:txBody>
        </p:sp>
        <p:sp>
          <p:nvSpPr>
            <p:cNvPr id="35" name="TextBox 34">
              <a:extLst>
                <a:ext uri="{FF2B5EF4-FFF2-40B4-BE49-F238E27FC236}">
                  <a16:creationId xmlns:a16="http://schemas.microsoft.com/office/drawing/2014/main" id="{652D3238-E738-42ED-AFF2-7D0A7F81AC96}"/>
                </a:ext>
              </a:extLst>
            </p:cNvPr>
            <p:cNvSpPr txBox="1"/>
            <p:nvPr/>
          </p:nvSpPr>
          <p:spPr>
            <a:xfrm>
              <a:off x="1558935" y="6251255"/>
              <a:ext cx="601797" cy="369332"/>
            </a:xfrm>
            <a:prstGeom prst="rect">
              <a:avLst/>
            </a:prstGeom>
            <a:noFill/>
          </p:spPr>
          <p:txBody>
            <a:bodyPr wrap="square" rtlCol="0">
              <a:spAutoFit/>
            </a:bodyPr>
            <a:lstStyle/>
            <a:p>
              <a:r>
                <a:rPr lang="en-CA" b="1" dirty="0">
                  <a:latin typeface="Optima" charset="0"/>
                  <a:ea typeface="Optima" charset="0"/>
                  <a:cs typeface="Optima" charset="0"/>
                </a:rPr>
                <a:t>  2</a:t>
              </a:r>
              <a:endParaRPr b="1" dirty="0">
                <a:latin typeface="Optima" charset="0"/>
                <a:ea typeface="Optima" charset="0"/>
                <a:cs typeface="Optima" charset="0"/>
              </a:endParaRPr>
            </a:p>
          </p:txBody>
        </p:sp>
        <p:sp>
          <p:nvSpPr>
            <p:cNvPr id="36" name="TextBox 35">
              <a:extLst>
                <a:ext uri="{FF2B5EF4-FFF2-40B4-BE49-F238E27FC236}">
                  <a16:creationId xmlns:a16="http://schemas.microsoft.com/office/drawing/2014/main" id="{64AA50E5-4CC2-4D4D-825E-6FF339F7160C}"/>
                </a:ext>
              </a:extLst>
            </p:cNvPr>
            <p:cNvSpPr txBox="1"/>
            <p:nvPr/>
          </p:nvSpPr>
          <p:spPr>
            <a:xfrm>
              <a:off x="2118133" y="6251255"/>
              <a:ext cx="601797" cy="369332"/>
            </a:xfrm>
            <a:prstGeom prst="rect">
              <a:avLst/>
            </a:prstGeom>
            <a:noFill/>
          </p:spPr>
          <p:txBody>
            <a:bodyPr wrap="square" rtlCol="0">
              <a:spAutoFit/>
            </a:bodyPr>
            <a:lstStyle/>
            <a:p>
              <a:r>
                <a:rPr lang="en-CA" b="1" dirty="0">
                  <a:latin typeface="Optima" charset="0"/>
                  <a:ea typeface="Optima" charset="0"/>
                  <a:cs typeface="Optima" charset="0"/>
                </a:rPr>
                <a:t>  3</a:t>
              </a:r>
              <a:endParaRPr b="1" dirty="0">
                <a:latin typeface="Optima" charset="0"/>
                <a:ea typeface="Optima" charset="0"/>
                <a:cs typeface="Optima" charset="0"/>
              </a:endParaRPr>
            </a:p>
          </p:txBody>
        </p:sp>
        <p:sp>
          <p:nvSpPr>
            <p:cNvPr id="37" name="Rectangle 36">
              <a:extLst>
                <a:ext uri="{FF2B5EF4-FFF2-40B4-BE49-F238E27FC236}">
                  <a16:creationId xmlns:a16="http://schemas.microsoft.com/office/drawing/2014/main" id="{89C59EA5-1041-4F50-ABEC-C98BFA3E934A}"/>
                </a:ext>
              </a:extLst>
            </p:cNvPr>
            <p:cNvSpPr/>
            <p:nvPr/>
          </p:nvSpPr>
          <p:spPr>
            <a:xfrm>
              <a:off x="2118133" y="3419268"/>
              <a:ext cx="480731" cy="9359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8" name="Rectangle 37">
              <a:extLst>
                <a:ext uri="{FF2B5EF4-FFF2-40B4-BE49-F238E27FC236}">
                  <a16:creationId xmlns:a16="http://schemas.microsoft.com/office/drawing/2014/main" id="{7CCD273D-A2D3-4921-A6CE-4993C2B377EE}"/>
                </a:ext>
              </a:extLst>
            </p:cNvPr>
            <p:cNvSpPr/>
            <p:nvPr/>
          </p:nvSpPr>
          <p:spPr>
            <a:xfrm>
              <a:off x="2118137" y="5062131"/>
              <a:ext cx="480731" cy="1129956"/>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39" name="Group 38">
              <a:extLst>
                <a:ext uri="{FF2B5EF4-FFF2-40B4-BE49-F238E27FC236}">
                  <a16:creationId xmlns:a16="http://schemas.microsoft.com/office/drawing/2014/main" id="{B1F59F90-5D69-4153-A9B8-0A42F441A6EC}"/>
                </a:ext>
              </a:extLst>
            </p:cNvPr>
            <p:cNvGrpSpPr/>
            <p:nvPr/>
          </p:nvGrpSpPr>
          <p:grpSpPr>
            <a:xfrm>
              <a:off x="828902" y="4366338"/>
              <a:ext cx="1994509" cy="1836821"/>
              <a:chOff x="828902" y="4366338"/>
              <a:chExt cx="4382642" cy="1836821"/>
            </a:xfrm>
          </p:grpSpPr>
          <p:cxnSp>
            <p:nvCxnSpPr>
              <p:cNvPr id="40" name="Straight Connector 39">
                <a:extLst>
                  <a:ext uri="{FF2B5EF4-FFF2-40B4-BE49-F238E27FC236}">
                    <a16:creationId xmlns:a16="http://schemas.microsoft.com/office/drawing/2014/main" id="{B302F3D7-622C-482F-977C-8A38F693D5D6}"/>
                  </a:ext>
                </a:extLst>
              </p:cNvPr>
              <p:cNvCxnSpPr>
                <a:cxnSpLocks/>
              </p:cNvCxnSpPr>
              <p:nvPr/>
            </p:nvCxnSpPr>
            <p:spPr>
              <a:xfrm>
                <a:off x="828902" y="4366338"/>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04FA82C-1D00-4D3D-B6A2-3FB7F8605F74}"/>
                  </a:ext>
                </a:extLst>
              </p:cNvPr>
              <p:cNvCxnSpPr>
                <a:cxnSpLocks/>
              </p:cNvCxnSpPr>
              <p:nvPr/>
            </p:nvCxnSpPr>
            <p:spPr>
              <a:xfrm>
                <a:off x="876300" y="6203159"/>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EDF853EA-8886-4666-8941-E80E5DAAFB24}"/>
              </a:ext>
            </a:extLst>
          </p:cNvPr>
          <p:cNvSpPr txBox="1"/>
          <p:nvPr/>
        </p:nvSpPr>
        <p:spPr>
          <a:xfrm>
            <a:off x="3155292" y="581876"/>
            <a:ext cx="1089799" cy="369332"/>
          </a:xfrm>
          <a:prstGeom prst="rect">
            <a:avLst/>
          </a:prstGeom>
          <a:noFill/>
        </p:spPr>
        <p:txBody>
          <a:bodyPr wrap="square" rtlCol="0">
            <a:spAutoFit/>
          </a:bodyPr>
          <a:lstStyle/>
          <a:p>
            <a:r>
              <a:rPr lang="en-CA" b="1" dirty="0">
                <a:latin typeface="Optima" charset="0"/>
                <a:ea typeface="Optima" charset="0"/>
                <a:cs typeface="Optima" charset="0"/>
              </a:rPr>
              <a:t>Vehicle A</a:t>
            </a:r>
          </a:p>
        </p:txBody>
      </p:sp>
      <p:sp>
        <p:nvSpPr>
          <p:cNvPr id="43" name="TextBox 42">
            <a:extLst>
              <a:ext uri="{FF2B5EF4-FFF2-40B4-BE49-F238E27FC236}">
                <a16:creationId xmlns:a16="http://schemas.microsoft.com/office/drawing/2014/main" id="{D6B26356-1EBB-4EB3-A1EF-12D06B751C16}"/>
              </a:ext>
            </a:extLst>
          </p:cNvPr>
          <p:cNvSpPr txBox="1"/>
          <p:nvPr/>
        </p:nvSpPr>
        <p:spPr>
          <a:xfrm>
            <a:off x="3155292" y="1954397"/>
            <a:ext cx="1045561" cy="369332"/>
          </a:xfrm>
          <a:prstGeom prst="rect">
            <a:avLst/>
          </a:prstGeom>
          <a:noFill/>
        </p:spPr>
        <p:txBody>
          <a:bodyPr wrap="square" rtlCol="0">
            <a:spAutoFit/>
          </a:bodyPr>
          <a:lstStyle/>
          <a:p>
            <a:r>
              <a:rPr lang="en-CA" b="1" dirty="0">
                <a:latin typeface="Optima" charset="0"/>
                <a:ea typeface="Optima" charset="0"/>
                <a:cs typeface="Optima" charset="0"/>
              </a:rPr>
              <a:t>Vehicle B</a:t>
            </a:r>
            <a:endParaRPr b="1" dirty="0">
              <a:latin typeface="Optima" charset="0"/>
              <a:ea typeface="Optima" charset="0"/>
              <a:cs typeface="Optima" charset="0"/>
            </a:endParaRPr>
          </a:p>
        </p:txBody>
      </p:sp>
      <p:sp>
        <p:nvSpPr>
          <p:cNvPr id="44" name="TextBox 43">
            <a:extLst>
              <a:ext uri="{FF2B5EF4-FFF2-40B4-BE49-F238E27FC236}">
                <a16:creationId xmlns:a16="http://schemas.microsoft.com/office/drawing/2014/main" id="{9EB5B6DD-C1A7-4F30-A6A0-B9DBC273F7F4}"/>
              </a:ext>
            </a:extLst>
          </p:cNvPr>
          <p:cNvSpPr txBox="1"/>
          <p:nvPr/>
        </p:nvSpPr>
        <p:spPr>
          <a:xfrm>
            <a:off x="23214" y="197474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45" name="TextBox 44">
            <a:extLst>
              <a:ext uri="{FF2B5EF4-FFF2-40B4-BE49-F238E27FC236}">
                <a16:creationId xmlns:a16="http://schemas.microsoft.com/office/drawing/2014/main" id="{D270EAAA-F3BE-4CCD-B1D3-9A71E81D5086}"/>
              </a:ext>
            </a:extLst>
          </p:cNvPr>
          <p:cNvSpPr txBox="1"/>
          <p:nvPr/>
        </p:nvSpPr>
        <p:spPr>
          <a:xfrm>
            <a:off x="23214" y="581876"/>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46" name="TextBox 45">
            <a:extLst>
              <a:ext uri="{FF2B5EF4-FFF2-40B4-BE49-F238E27FC236}">
                <a16:creationId xmlns:a16="http://schemas.microsoft.com/office/drawing/2014/main" id="{F6FBF659-BD1F-4510-BCA1-F2A1BF95C9CF}"/>
              </a:ext>
            </a:extLst>
          </p:cNvPr>
          <p:cNvSpPr txBox="1"/>
          <p:nvPr/>
        </p:nvSpPr>
        <p:spPr>
          <a:xfrm>
            <a:off x="1083225" y="3064029"/>
            <a:ext cx="2186198" cy="369332"/>
          </a:xfrm>
          <a:prstGeom prst="rect">
            <a:avLst/>
          </a:prstGeom>
          <a:noFill/>
        </p:spPr>
        <p:txBody>
          <a:bodyPr wrap="square" rtlCol="0">
            <a:spAutoFit/>
          </a:bodyPr>
          <a:lstStyle/>
          <a:p>
            <a:pPr algn="ctr"/>
            <a:r>
              <a:rPr lang="en-CA" b="1" dirty="0">
                <a:latin typeface="Optima" charset="0"/>
                <a:ea typeface="Optima" charset="0"/>
                <a:cs typeface="Optima" charset="0"/>
              </a:rPr>
              <a:t>Vehicle Component</a:t>
            </a:r>
            <a:endParaRPr b="1" dirty="0">
              <a:latin typeface="Optima" charset="0"/>
              <a:ea typeface="Optima" charset="0"/>
              <a:cs typeface="Optima" charset="0"/>
            </a:endParaRPr>
          </a:p>
        </p:txBody>
      </p:sp>
      <p:grpSp>
        <p:nvGrpSpPr>
          <p:cNvPr id="47" name="Group 46">
            <a:extLst>
              <a:ext uri="{FF2B5EF4-FFF2-40B4-BE49-F238E27FC236}">
                <a16:creationId xmlns:a16="http://schemas.microsoft.com/office/drawing/2014/main" id="{E413138B-4917-4D7E-9612-0BE8DE2A1C28}"/>
              </a:ext>
            </a:extLst>
          </p:cNvPr>
          <p:cNvGrpSpPr/>
          <p:nvPr/>
        </p:nvGrpSpPr>
        <p:grpSpPr>
          <a:xfrm>
            <a:off x="2119455" y="560037"/>
            <a:ext cx="1344123" cy="2451421"/>
            <a:chOff x="703200" y="1865880"/>
            <a:chExt cx="2212193" cy="3278160"/>
          </a:xfrm>
        </p:grpSpPr>
        <mc:AlternateContent xmlns:mc="http://schemas.openxmlformats.org/markup-compatibility/2006" xmlns:p14="http://schemas.microsoft.com/office/powerpoint/2010/main">
          <mc:Choice Requires="p14">
            <p:contentPart p14:bwMode="auto" r:id="rId3">
              <p14:nvContentPartPr>
                <p14:cNvPr id="48" name="Ink 47">
                  <a:extLst>
                    <a:ext uri="{FF2B5EF4-FFF2-40B4-BE49-F238E27FC236}">
                      <a16:creationId xmlns:a16="http://schemas.microsoft.com/office/drawing/2014/main" id="{F81334FE-9EE2-4884-80F5-CD5482AAE446}"/>
                    </a:ext>
                  </a:extLst>
                </p14:cNvPr>
                <p14:cNvContentPartPr/>
                <p14:nvPr/>
              </p14:nvContentPartPr>
              <p14:xfrm>
                <a:off x="894000" y="1865880"/>
                <a:ext cx="1392840" cy="1221840"/>
              </p14:xfrm>
            </p:contentPart>
          </mc:Choice>
          <mc:Fallback xmlns="">
            <p:pic>
              <p:nvPicPr>
                <p:cNvPr id="23" name="Ink 22">
                  <a:extLst>
                    <a:ext uri="{FF2B5EF4-FFF2-40B4-BE49-F238E27FC236}">
                      <a16:creationId xmlns:a16="http://schemas.microsoft.com/office/drawing/2014/main" id="{377835D8-3048-40C6-8870-9EA79B2E96D7}"/>
                    </a:ext>
                  </a:extLst>
                </p:cNvPr>
                <p:cNvPicPr/>
                <p:nvPr/>
              </p:nvPicPr>
              <p:blipFill>
                <a:blip r:embed="rId4"/>
                <a:stretch>
                  <a:fillRect/>
                </a:stretch>
              </p:blipFill>
              <p:spPr>
                <a:xfrm>
                  <a:off x="858360" y="1829880"/>
                  <a:ext cx="1464480" cy="1293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9" name="Ink 48">
                  <a:extLst>
                    <a:ext uri="{FF2B5EF4-FFF2-40B4-BE49-F238E27FC236}">
                      <a16:creationId xmlns:a16="http://schemas.microsoft.com/office/drawing/2014/main" id="{B8FACBAD-CDB8-48C4-A655-BF5B210E5CAC}"/>
                    </a:ext>
                  </a:extLst>
                </p14:cNvPr>
                <p14:cNvContentPartPr/>
                <p14:nvPr/>
              </p14:nvContentPartPr>
              <p14:xfrm>
                <a:off x="703200" y="2951280"/>
                <a:ext cx="1545840" cy="2192760"/>
              </p14:xfrm>
            </p:contentPart>
          </mc:Choice>
          <mc:Fallback xmlns="">
            <p:pic>
              <p:nvPicPr>
                <p:cNvPr id="24" name="Ink 23">
                  <a:extLst>
                    <a:ext uri="{FF2B5EF4-FFF2-40B4-BE49-F238E27FC236}">
                      <a16:creationId xmlns:a16="http://schemas.microsoft.com/office/drawing/2014/main" id="{FB7C77A2-93B1-4F95-8B29-A3D5581EB7A9}"/>
                    </a:ext>
                  </a:extLst>
                </p:cNvPr>
                <p:cNvPicPr/>
                <p:nvPr/>
              </p:nvPicPr>
              <p:blipFill>
                <a:blip r:embed="rId6"/>
                <a:stretch>
                  <a:fillRect/>
                </a:stretch>
              </p:blipFill>
              <p:spPr>
                <a:xfrm>
                  <a:off x="667200" y="2915640"/>
                  <a:ext cx="1617480" cy="2264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1" name="Ink 50">
                  <a:extLst>
                    <a:ext uri="{FF2B5EF4-FFF2-40B4-BE49-F238E27FC236}">
                      <a16:creationId xmlns:a16="http://schemas.microsoft.com/office/drawing/2014/main" id="{089723EE-9D62-4194-96EB-90A109361A00}"/>
                    </a:ext>
                  </a:extLst>
                </p14:cNvPr>
                <p14:cNvContentPartPr/>
                <p14:nvPr/>
              </p14:nvContentPartPr>
              <p14:xfrm>
                <a:off x="2523352" y="2917824"/>
                <a:ext cx="392041" cy="408960"/>
              </p14:xfrm>
            </p:contentPart>
          </mc:Choice>
          <mc:Fallback xmlns="">
            <p:pic>
              <p:nvPicPr>
                <p:cNvPr id="51" name="Ink 50">
                  <a:extLst>
                    <a:ext uri="{FF2B5EF4-FFF2-40B4-BE49-F238E27FC236}">
                      <a16:creationId xmlns:a16="http://schemas.microsoft.com/office/drawing/2014/main" id="{089723EE-9D62-4194-96EB-90A109361A00}"/>
                    </a:ext>
                  </a:extLst>
                </p:cNvPr>
                <p:cNvPicPr/>
                <p:nvPr/>
              </p:nvPicPr>
              <p:blipFill>
                <a:blip r:embed="rId8"/>
                <a:stretch>
                  <a:fillRect/>
                </a:stretch>
              </p:blipFill>
              <p:spPr>
                <a:xfrm>
                  <a:off x="2464221" y="2869711"/>
                  <a:ext cx="509712" cy="504705"/>
                </a:xfrm>
                <a:prstGeom prst="rect">
                  <a:avLst/>
                </a:prstGeom>
              </p:spPr>
            </p:pic>
          </mc:Fallback>
        </mc:AlternateContent>
      </p:grpSp>
      <p:sp>
        <p:nvSpPr>
          <p:cNvPr id="25" name="Rectangle 24">
            <a:extLst>
              <a:ext uri="{FF2B5EF4-FFF2-40B4-BE49-F238E27FC236}">
                <a16:creationId xmlns:a16="http://schemas.microsoft.com/office/drawing/2014/main" id="{D210267C-0D39-4013-89AA-EF51A517A166}"/>
              </a:ext>
            </a:extLst>
          </p:cNvPr>
          <p:cNvSpPr/>
          <p:nvPr/>
        </p:nvSpPr>
        <p:spPr>
          <a:xfrm>
            <a:off x="380161" y="5108033"/>
            <a:ext cx="414915" cy="5586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Rectangle 25">
            <a:extLst>
              <a:ext uri="{FF2B5EF4-FFF2-40B4-BE49-F238E27FC236}">
                <a16:creationId xmlns:a16="http://schemas.microsoft.com/office/drawing/2014/main" id="{8CD22912-6163-4A85-AC4A-A72625A04F09}"/>
              </a:ext>
            </a:extLst>
          </p:cNvPr>
          <p:cNvSpPr/>
          <p:nvPr/>
        </p:nvSpPr>
        <p:spPr>
          <a:xfrm>
            <a:off x="901658" y="4665132"/>
            <a:ext cx="414915" cy="990487"/>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7" name="Rectangle 26">
            <a:extLst>
              <a:ext uri="{FF2B5EF4-FFF2-40B4-BE49-F238E27FC236}">
                <a16:creationId xmlns:a16="http://schemas.microsoft.com/office/drawing/2014/main" id="{AB762AB7-D8C5-4B08-94E4-9E1B62FA8128}"/>
              </a:ext>
            </a:extLst>
          </p:cNvPr>
          <p:cNvSpPr/>
          <p:nvPr/>
        </p:nvSpPr>
        <p:spPr>
          <a:xfrm>
            <a:off x="1689728" y="4513923"/>
            <a:ext cx="414915" cy="11522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8" name="Rectangle 27">
            <a:extLst>
              <a:ext uri="{FF2B5EF4-FFF2-40B4-BE49-F238E27FC236}">
                <a16:creationId xmlns:a16="http://schemas.microsoft.com/office/drawing/2014/main" id="{ED1E6C69-3D97-4901-B71A-2E0B5764B0E8}"/>
              </a:ext>
            </a:extLst>
          </p:cNvPr>
          <p:cNvSpPr/>
          <p:nvPr/>
        </p:nvSpPr>
        <p:spPr>
          <a:xfrm>
            <a:off x="2198526" y="5279096"/>
            <a:ext cx="414915" cy="380550"/>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50" name="Rectangle 49">
            <a:extLst>
              <a:ext uri="{FF2B5EF4-FFF2-40B4-BE49-F238E27FC236}">
                <a16:creationId xmlns:a16="http://schemas.microsoft.com/office/drawing/2014/main" id="{F20E9A8D-1ED2-402B-93D3-3A1906FCEF0B}"/>
              </a:ext>
            </a:extLst>
          </p:cNvPr>
          <p:cNvSpPr/>
          <p:nvPr/>
        </p:nvSpPr>
        <p:spPr>
          <a:xfrm>
            <a:off x="2961195" y="4977739"/>
            <a:ext cx="414915" cy="6809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2" name="Rectangle 51">
            <a:extLst>
              <a:ext uri="{FF2B5EF4-FFF2-40B4-BE49-F238E27FC236}">
                <a16:creationId xmlns:a16="http://schemas.microsoft.com/office/drawing/2014/main" id="{767D40FF-60E8-4A55-BB17-E226EA0DDA40}"/>
              </a:ext>
            </a:extLst>
          </p:cNvPr>
          <p:cNvSpPr/>
          <p:nvPr/>
        </p:nvSpPr>
        <p:spPr>
          <a:xfrm>
            <a:off x="3482696" y="4833591"/>
            <a:ext cx="414915" cy="822028"/>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53" name="Straight Connector 52">
            <a:extLst>
              <a:ext uri="{FF2B5EF4-FFF2-40B4-BE49-F238E27FC236}">
                <a16:creationId xmlns:a16="http://schemas.microsoft.com/office/drawing/2014/main" id="{69876722-0C59-4BB4-AD4C-092D700A3633}"/>
              </a:ext>
            </a:extLst>
          </p:cNvPr>
          <p:cNvCxnSpPr>
            <a:cxnSpLocks/>
          </p:cNvCxnSpPr>
          <p:nvPr/>
        </p:nvCxnSpPr>
        <p:spPr>
          <a:xfrm flipV="1">
            <a:off x="235570" y="5663674"/>
            <a:ext cx="2243331" cy="30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B0878C4-8AE5-4B8E-A854-7EE63BD62740}"/>
              </a:ext>
            </a:extLst>
          </p:cNvPr>
          <p:cNvCxnSpPr>
            <a:cxnSpLocks/>
          </p:cNvCxnSpPr>
          <p:nvPr/>
        </p:nvCxnSpPr>
        <p:spPr>
          <a:xfrm>
            <a:off x="2388584" y="5663674"/>
            <a:ext cx="17028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A97E516-2212-4FA0-8F47-19FA41A5A956}"/>
              </a:ext>
            </a:extLst>
          </p:cNvPr>
          <p:cNvSpPr txBox="1"/>
          <p:nvPr/>
        </p:nvSpPr>
        <p:spPr>
          <a:xfrm>
            <a:off x="350902" y="5706718"/>
            <a:ext cx="468615" cy="369332"/>
          </a:xfrm>
          <a:prstGeom prst="rect">
            <a:avLst/>
          </a:prstGeom>
          <a:noFill/>
        </p:spPr>
        <p:txBody>
          <a:bodyPr wrap="square" rtlCol="0">
            <a:spAutoFit/>
          </a:bodyPr>
          <a:lstStyle/>
          <a:p>
            <a:pPr algn="ctr"/>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56" name="TextBox 55">
            <a:extLst>
              <a:ext uri="{FF2B5EF4-FFF2-40B4-BE49-F238E27FC236}">
                <a16:creationId xmlns:a16="http://schemas.microsoft.com/office/drawing/2014/main" id="{3DEDB9D9-A9FE-46BE-B6E2-7DE89358D597}"/>
              </a:ext>
            </a:extLst>
          </p:cNvPr>
          <p:cNvSpPr txBox="1"/>
          <p:nvPr/>
        </p:nvSpPr>
        <p:spPr>
          <a:xfrm>
            <a:off x="830017" y="5706718"/>
            <a:ext cx="519406" cy="369332"/>
          </a:xfrm>
          <a:prstGeom prst="rect">
            <a:avLst/>
          </a:prstGeom>
          <a:noFill/>
        </p:spPr>
        <p:txBody>
          <a:bodyPr wrap="square" rtlCol="0">
            <a:spAutoFit/>
          </a:bodyPr>
          <a:lstStyle/>
          <a:p>
            <a:pPr algn="ctr"/>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57" name="TextBox 56">
            <a:extLst>
              <a:ext uri="{FF2B5EF4-FFF2-40B4-BE49-F238E27FC236}">
                <a16:creationId xmlns:a16="http://schemas.microsoft.com/office/drawing/2014/main" id="{6DEF1D10-6884-4BC8-8AD3-6163F2CBFB2A}"/>
              </a:ext>
            </a:extLst>
          </p:cNvPr>
          <p:cNvSpPr txBox="1"/>
          <p:nvPr/>
        </p:nvSpPr>
        <p:spPr>
          <a:xfrm>
            <a:off x="63500" y="6099342"/>
            <a:ext cx="1601736" cy="338554"/>
          </a:xfrm>
          <a:prstGeom prst="rect">
            <a:avLst/>
          </a:prstGeom>
          <a:noFill/>
        </p:spPr>
        <p:txBody>
          <a:bodyPr wrap="square" rtlCol="0">
            <a:spAutoFit/>
          </a:bodyPr>
          <a:lstStyle/>
          <a:p>
            <a:pPr algn="ctr"/>
            <a:r>
              <a:rPr lang="en-CA" sz="1600" b="1" dirty="0">
                <a:latin typeface="Optima" charset="0"/>
                <a:ea typeface="Optima" charset="0"/>
                <a:cs typeface="Optima" charset="0"/>
              </a:rPr>
              <a:t>Component 1</a:t>
            </a:r>
          </a:p>
        </p:txBody>
      </p:sp>
      <p:sp>
        <p:nvSpPr>
          <p:cNvPr id="58" name="TextBox 57">
            <a:extLst>
              <a:ext uri="{FF2B5EF4-FFF2-40B4-BE49-F238E27FC236}">
                <a16:creationId xmlns:a16="http://schemas.microsoft.com/office/drawing/2014/main" id="{2312BD0B-6204-49A5-9A4C-8B7A78B4461F}"/>
              </a:ext>
            </a:extLst>
          </p:cNvPr>
          <p:cNvSpPr txBox="1"/>
          <p:nvPr/>
        </p:nvSpPr>
        <p:spPr>
          <a:xfrm>
            <a:off x="1670635" y="5706718"/>
            <a:ext cx="468615" cy="369332"/>
          </a:xfrm>
          <a:prstGeom prst="rect">
            <a:avLst/>
          </a:prstGeom>
          <a:noFill/>
        </p:spPr>
        <p:txBody>
          <a:bodyPr wrap="square" rtlCol="0">
            <a:spAutoFit/>
          </a:bodyPr>
          <a:lstStyle/>
          <a:p>
            <a:pPr algn="ctr"/>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59" name="TextBox 58">
            <a:extLst>
              <a:ext uri="{FF2B5EF4-FFF2-40B4-BE49-F238E27FC236}">
                <a16:creationId xmlns:a16="http://schemas.microsoft.com/office/drawing/2014/main" id="{AD44D557-8F12-4EE0-9888-17D5CC141687}"/>
              </a:ext>
            </a:extLst>
          </p:cNvPr>
          <p:cNvSpPr txBox="1"/>
          <p:nvPr/>
        </p:nvSpPr>
        <p:spPr>
          <a:xfrm>
            <a:off x="2149750" y="5706718"/>
            <a:ext cx="519406" cy="369332"/>
          </a:xfrm>
          <a:prstGeom prst="rect">
            <a:avLst/>
          </a:prstGeom>
          <a:noFill/>
        </p:spPr>
        <p:txBody>
          <a:bodyPr wrap="square" rtlCol="0">
            <a:spAutoFit/>
          </a:bodyPr>
          <a:lstStyle/>
          <a:p>
            <a:pPr algn="ctr"/>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60" name="TextBox 59">
            <a:extLst>
              <a:ext uri="{FF2B5EF4-FFF2-40B4-BE49-F238E27FC236}">
                <a16:creationId xmlns:a16="http://schemas.microsoft.com/office/drawing/2014/main" id="{ABF4DD79-22FD-4BBC-8F71-E8779B37A896}"/>
              </a:ext>
            </a:extLst>
          </p:cNvPr>
          <p:cNvSpPr txBox="1"/>
          <p:nvPr/>
        </p:nvSpPr>
        <p:spPr>
          <a:xfrm>
            <a:off x="2944099" y="5706718"/>
            <a:ext cx="468615" cy="369332"/>
          </a:xfrm>
          <a:prstGeom prst="rect">
            <a:avLst/>
          </a:prstGeom>
          <a:noFill/>
        </p:spPr>
        <p:txBody>
          <a:bodyPr wrap="square" rtlCol="0">
            <a:spAutoFit/>
          </a:bodyPr>
          <a:lstStyle/>
          <a:p>
            <a:pPr algn="ctr"/>
            <a:r>
              <a:rPr lang="en-CA" b="1" dirty="0">
                <a:latin typeface="Optima" charset="0"/>
                <a:ea typeface="Optima" charset="0"/>
                <a:cs typeface="Optima" charset="0"/>
              </a:rPr>
              <a:t>A</a:t>
            </a:r>
            <a:endParaRPr b="1" dirty="0">
              <a:latin typeface="Optima" charset="0"/>
              <a:ea typeface="Optima" charset="0"/>
              <a:cs typeface="Optima" charset="0"/>
            </a:endParaRPr>
          </a:p>
        </p:txBody>
      </p:sp>
      <p:sp>
        <p:nvSpPr>
          <p:cNvPr id="61" name="TextBox 60">
            <a:extLst>
              <a:ext uri="{FF2B5EF4-FFF2-40B4-BE49-F238E27FC236}">
                <a16:creationId xmlns:a16="http://schemas.microsoft.com/office/drawing/2014/main" id="{82D24B57-58F9-4DB6-AD74-A4342CB8192C}"/>
              </a:ext>
            </a:extLst>
          </p:cNvPr>
          <p:cNvSpPr txBox="1"/>
          <p:nvPr/>
        </p:nvSpPr>
        <p:spPr>
          <a:xfrm>
            <a:off x="3423214" y="5706718"/>
            <a:ext cx="519406" cy="369332"/>
          </a:xfrm>
          <a:prstGeom prst="rect">
            <a:avLst/>
          </a:prstGeom>
          <a:noFill/>
        </p:spPr>
        <p:txBody>
          <a:bodyPr wrap="square" rtlCol="0">
            <a:spAutoFit/>
          </a:bodyPr>
          <a:lstStyle/>
          <a:p>
            <a:pPr algn="ctr"/>
            <a:r>
              <a:rPr lang="en-CA" b="1" dirty="0">
                <a:latin typeface="Optima" charset="0"/>
                <a:ea typeface="Optima" charset="0"/>
                <a:cs typeface="Optima" charset="0"/>
              </a:rPr>
              <a:t>B</a:t>
            </a:r>
            <a:endParaRPr b="1" dirty="0">
              <a:latin typeface="Optima" charset="0"/>
              <a:ea typeface="Optima" charset="0"/>
              <a:cs typeface="Optima" charset="0"/>
            </a:endParaRPr>
          </a:p>
        </p:txBody>
      </p:sp>
      <p:sp>
        <p:nvSpPr>
          <p:cNvPr id="62" name="TextBox 61">
            <a:extLst>
              <a:ext uri="{FF2B5EF4-FFF2-40B4-BE49-F238E27FC236}">
                <a16:creationId xmlns:a16="http://schemas.microsoft.com/office/drawing/2014/main" id="{BFC6496E-E3BC-4606-88B6-3B9C5E461A2D}"/>
              </a:ext>
            </a:extLst>
          </p:cNvPr>
          <p:cNvSpPr txBox="1"/>
          <p:nvPr/>
        </p:nvSpPr>
        <p:spPr>
          <a:xfrm>
            <a:off x="2659553" y="6099342"/>
            <a:ext cx="1601736" cy="338554"/>
          </a:xfrm>
          <a:prstGeom prst="rect">
            <a:avLst/>
          </a:prstGeom>
          <a:noFill/>
        </p:spPr>
        <p:txBody>
          <a:bodyPr wrap="square" rtlCol="0">
            <a:spAutoFit/>
          </a:bodyPr>
          <a:lstStyle/>
          <a:p>
            <a:pPr algn="ctr"/>
            <a:r>
              <a:rPr lang="en-CA" sz="1600" b="1" dirty="0">
                <a:latin typeface="Optima" charset="0"/>
                <a:ea typeface="Optima" charset="0"/>
                <a:cs typeface="Optima" charset="0"/>
              </a:rPr>
              <a:t>Component 3</a:t>
            </a:r>
          </a:p>
        </p:txBody>
      </p:sp>
      <p:sp>
        <p:nvSpPr>
          <p:cNvPr id="63" name="TextBox 62">
            <a:extLst>
              <a:ext uri="{FF2B5EF4-FFF2-40B4-BE49-F238E27FC236}">
                <a16:creationId xmlns:a16="http://schemas.microsoft.com/office/drawing/2014/main" id="{D6F5DB75-7881-45DF-B24D-A0AB3DF8C7D3}"/>
              </a:ext>
            </a:extLst>
          </p:cNvPr>
          <p:cNvSpPr txBox="1"/>
          <p:nvPr/>
        </p:nvSpPr>
        <p:spPr>
          <a:xfrm>
            <a:off x="1367877" y="6099342"/>
            <a:ext cx="1601736" cy="338554"/>
          </a:xfrm>
          <a:prstGeom prst="rect">
            <a:avLst/>
          </a:prstGeom>
          <a:noFill/>
        </p:spPr>
        <p:txBody>
          <a:bodyPr wrap="square" rtlCol="0">
            <a:spAutoFit/>
          </a:bodyPr>
          <a:lstStyle/>
          <a:p>
            <a:pPr algn="ctr"/>
            <a:r>
              <a:rPr lang="en-CA" sz="1600" b="1" dirty="0">
                <a:latin typeface="Optima" charset="0"/>
                <a:ea typeface="Optima" charset="0"/>
                <a:cs typeface="Optima" charset="0"/>
              </a:rPr>
              <a:t>Component 2</a:t>
            </a:r>
          </a:p>
        </p:txBody>
      </p:sp>
      <p:grpSp>
        <p:nvGrpSpPr>
          <p:cNvPr id="64" name="Group 63">
            <a:extLst>
              <a:ext uri="{FF2B5EF4-FFF2-40B4-BE49-F238E27FC236}">
                <a16:creationId xmlns:a16="http://schemas.microsoft.com/office/drawing/2014/main" id="{868D146A-BD28-42B2-9840-06E7D531FC7F}"/>
              </a:ext>
            </a:extLst>
          </p:cNvPr>
          <p:cNvGrpSpPr/>
          <p:nvPr/>
        </p:nvGrpSpPr>
        <p:grpSpPr>
          <a:xfrm>
            <a:off x="2843900" y="3999840"/>
            <a:ext cx="1500840" cy="1754280"/>
            <a:chOff x="2843900" y="3999840"/>
            <a:chExt cx="1500840" cy="1754280"/>
          </a:xfrm>
        </p:grpSpPr>
        <mc:AlternateContent xmlns:mc="http://schemas.openxmlformats.org/markup-compatibility/2006" xmlns:p14="http://schemas.microsoft.com/office/powerpoint/2010/main">
          <mc:Choice Requires="p14">
            <p:contentPart p14:bwMode="auto" r:id="rId9">
              <p14:nvContentPartPr>
                <p14:cNvPr id="65" name="Ink 64">
                  <a:extLst>
                    <a:ext uri="{FF2B5EF4-FFF2-40B4-BE49-F238E27FC236}">
                      <a16:creationId xmlns:a16="http://schemas.microsoft.com/office/drawing/2014/main" id="{15105F72-B1EC-4DC0-BA13-90D78F9275C5}"/>
                    </a:ext>
                  </a:extLst>
                </p14:cNvPr>
                <p14:cNvContentPartPr/>
                <p14:nvPr/>
              </p14:nvContentPartPr>
              <p14:xfrm>
                <a:off x="2843900" y="4888680"/>
                <a:ext cx="675000" cy="865440"/>
              </p14:xfrm>
            </p:contentPart>
          </mc:Choice>
          <mc:Fallback xmlns="">
            <p:pic>
              <p:nvPicPr>
                <p:cNvPr id="2" name="Ink 1">
                  <a:extLst>
                    <a:ext uri="{FF2B5EF4-FFF2-40B4-BE49-F238E27FC236}">
                      <a16:creationId xmlns:a16="http://schemas.microsoft.com/office/drawing/2014/main" id="{1CF236F0-5C50-4E94-A046-EDF7D6D06557}"/>
                    </a:ext>
                  </a:extLst>
                </p:cNvPr>
                <p:cNvPicPr/>
                <p:nvPr/>
              </p:nvPicPr>
              <p:blipFill>
                <a:blip r:embed="rId10"/>
                <a:stretch>
                  <a:fillRect/>
                </a:stretch>
              </p:blipFill>
              <p:spPr>
                <a:xfrm>
                  <a:off x="2807900" y="4853040"/>
                  <a:ext cx="746640" cy="93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6" name="Ink 65">
                  <a:extLst>
                    <a:ext uri="{FF2B5EF4-FFF2-40B4-BE49-F238E27FC236}">
                      <a16:creationId xmlns:a16="http://schemas.microsoft.com/office/drawing/2014/main" id="{250E46E7-9A42-4575-A100-06716185FF7B}"/>
                    </a:ext>
                  </a:extLst>
                </p14:cNvPr>
                <p14:cNvContentPartPr/>
                <p14:nvPr/>
              </p14:nvContentPartPr>
              <p14:xfrm>
                <a:off x="3540140" y="4597080"/>
                <a:ext cx="804600" cy="1131480"/>
              </p14:xfrm>
            </p:contentPart>
          </mc:Choice>
          <mc:Fallback xmlns="">
            <p:pic>
              <p:nvPicPr>
                <p:cNvPr id="3" name="Ink 2">
                  <a:extLst>
                    <a:ext uri="{FF2B5EF4-FFF2-40B4-BE49-F238E27FC236}">
                      <a16:creationId xmlns:a16="http://schemas.microsoft.com/office/drawing/2014/main" id="{EDE0D867-20AA-4B37-9E90-45DC73A4C763}"/>
                    </a:ext>
                  </a:extLst>
                </p:cNvPr>
                <p:cNvPicPr/>
                <p:nvPr/>
              </p:nvPicPr>
              <p:blipFill>
                <a:blip r:embed="rId12"/>
                <a:stretch>
                  <a:fillRect/>
                </a:stretch>
              </p:blipFill>
              <p:spPr>
                <a:xfrm>
                  <a:off x="3504140" y="4561080"/>
                  <a:ext cx="876240" cy="1203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7" name="Ink 66">
                  <a:extLst>
                    <a:ext uri="{FF2B5EF4-FFF2-40B4-BE49-F238E27FC236}">
                      <a16:creationId xmlns:a16="http://schemas.microsoft.com/office/drawing/2014/main" id="{6F6BA998-DA6B-4B04-AC45-6EE2A0D8A766}"/>
                    </a:ext>
                  </a:extLst>
                </p14:cNvPr>
                <p14:cNvContentPartPr/>
                <p14:nvPr/>
              </p14:nvContentPartPr>
              <p14:xfrm>
                <a:off x="3245660" y="3999840"/>
                <a:ext cx="411120" cy="419400"/>
              </p14:xfrm>
            </p:contentPart>
          </mc:Choice>
          <mc:Fallback xmlns="">
            <p:pic>
              <p:nvPicPr>
                <p:cNvPr id="4" name="Ink 3">
                  <a:extLst>
                    <a:ext uri="{FF2B5EF4-FFF2-40B4-BE49-F238E27FC236}">
                      <a16:creationId xmlns:a16="http://schemas.microsoft.com/office/drawing/2014/main" id="{D6AE51C8-8B41-4CC4-B799-CEE610AC46C4}"/>
                    </a:ext>
                  </a:extLst>
                </p:cNvPr>
                <p:cNvPicPr/>
                <p:nvPr/>
              </p:nvPicPr>
              <p:blipFill>
                <a:blip r:embed="rId14"/>
                <a:stretch>
                  <a:fillRect/>
                </a:stretch>
              </p:blipFill>
              <p:spPr>
                <a:xfrm>
                  <a:off x="3210020" y="3964200"/>
                  <a:ext cx="482760" cy="491040"/>
                </a:xfrm>
                <a:prstGeom prst="rect">
                  <a:avLst/>
                </a:prstGeom>
              </p:spPr>
            </p:pic>
          </mc:Fallback>
        </mc:AlternateContent>
      </p:grpSp>
    </p:spTree>
    <p:extLst>
      <p:ext uri="{BB962C8B-B14F-4D97-AF65-F5344CB8AC3E}">
        <p14:creationId xmlns:p14="http://schemas.microsoft.com/office/powerpoint/2010/main" val="343096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a:extLst>
              <a:ext uri="{FF2B5EF4-FFF2-40B4-BE49-F238E27FC236}">
                <a16:creationId xmlns:a16="http://schemas.microsoft.com/office/drawing/2014/main" id="{4848EE19-C5B8-4F8B-8D51-7C9805BD845C}"/>
              </a:ext>
            </a:extLst>
          </p:cNvPr>
          <p:cNvGraphicFramePr>
            <a:graphicFrameLocks noGrp="1"/>
          </p:cNvGraphicFramePr>
          <p:nvPr>
            <p:extLst>
              <p:ext uri="{D42A27DB-BD31-4B8C-83A1-F6EECF244321}">
                <p14:modId xmlns:p14="http://schemas.microsoft.com/office/powerpoint/2010/main" val="4175770329"/>
              </p:ext>
            </p:extLst>
          </p:nvPr>
        </p:nvGraphicFramePr>
        <p:xfrm>
          <a:off x="3162300" y="197172"/>
          <a:ext cx="8935441" cy="6495715"/>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2726617535"/>
                    </a:ext>
                  </a:extLst>
                </a:gridCol>
                <a:gridCol w="4991100">
                  <a:extLst>
                    <a:ext uri="{9D8B030D-6E8A-4147-A177-3AD203B41FA5}">
                      <a16:colId xmlns:a16="http://schemas.microsoft.com/office/drawing/2014/main" val="1871005358"/>
                    </a:ext>
                  </a:extLst>
                </a:gridCol>
                <a:gridCol w="2191741">
                  <a:extLst>
                    <a:ext uri="{9D8B030D-6E8A-4147-A177-3AD203B41FA5}">
                      <a16:colId xmlns:a16="http://schemas.microsoft.com/office/drawing/2014/main" val="3677951668"/>
                    </a:ext>
                  </a:extLst>
                </a:gridCol>
              </a:tblGrid>
              <a:tr h="504178">
                <a:tc>
                  <a:txBody>
                    <a:bodyPr/>
                    <a:lstStyle/>
                    <a:p>
                      <a:pPr algn="r"/>
                      <a:r>
                        <a:rPr lang="en-US" sz="2300" dirty="0">
                          <a:solidFill>
                            <a:schemeClr val="tx1"/>
                          </a:solidFill>
                          <a:latin typeface="Optima" panose="02000503060000020004" pitchFamily="2" charset="0"/>
                        </a:rPr>
                        <a:t>Winner</a:t>
                      </a:r>
                      <a:endParaRPr sz="230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endParaRPr sz="2300"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Component 2 is the most durable component in vehicle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Superlatives</a:t>
                      </a:r>
                    </a:p>
                    <a:p>
                      <a:r>
                        <a:rPr lang="en-US" sz="2300" dirty="0">
                          <a:solidFill>
                            <a:schemeClr val="tx1"/>
                          </a:solidFill>
                          <a:latin typeface="Optima" panose="02000503060000020004" pitchFamily="2" charset="0"/>
                        </a:rPr>
                        <a:t>e.g. max =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endParaRPr sz="2300"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dirty="0">
                          <a:solidFill>
                            <a:schemeClr val="tx1"/>
                          </a:solidFill>
                          <a:latin typeface="Optima" panose="02000503060000020004" pitchFamily="2" charset="0"/>
                        </a:rPr>
                        <a:t>The total durability of components in vehicle A is higher than that in vehicle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tx1"/>
                          </a:solidFill>
                          <a:latin typeface="Optima" panose="02000503060000020004" pitchFamily="2" charset="0"/>
                        </a:rPr>
                        <a:t>A-B comparison</a:t>
                      </a:r>
                    </a:p>
                    <a:p>
                      <a:r>
                        <a:rPr lang="en-CA" sz="2300" dirty="0">
                          <a:solidFill>
                            <a:schemeClr val="tx1"/>
                          </a:solidFill>
                          <a:latin typeface="Optima" panose="02000503060000020004" pitchFamily="2" charset="0"/>
                        </a:rPr>
                        <a:t>e.g., A &gt;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endParaRPr sz="2300"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Overall component 2s are more durable than components 3s.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chemeClr val="tx1"/>
                          </a:solidFill>
                          <a:latin typeface="Optima" panose="02000503060000020004" pitchFamily="2" charset="0"/>
                        </a:rPr>
                        <a:t>1-2-3 </a:t>
                      </a:r>
                      <a:r>
                        <a:rPr lang="fr-FR" sz="2300" dirty="0" err="1">
                          <a:solidFill>
                            <a:schemeClr val="tx1"/>
                          </a:solidFill>
                          <a:latin typeface="Optima" panose="02000503060000020004" pitchFamily="2" charset="0"/>
                        </a:rPr>
                        <a:t>comparison</a:t>
                      </a:r>
                      <a:endParaRPr lang="fr-FR" sz="2300" dirty="0">
                        <a:solidFill>
                          <a:schemeClr val="tx1"/>
                        </a:solidFill>
                        <a:latin typeface="Optima" panose="02000503060000020004" pitchFamily="2" charset="0"/>
                      </a:endParaRPr>
                    </a:p>
                    <a:p>
                      <a:r>
                        <a:rPr lang="fr-FR" sz="2300" dirty="0">
                          <a:solidFill>
                            <a:schemeClr val="tx1"/>
                          </a:solidFill>
                          <a:latin typeface="Optima" panose="02000503060000020004" pitchFamily="2" charset="0"/>
                        </a:rPr>
                        <a:t>e.g., 1 &lt; 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endParaRPr sz="2300"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In vehicle B, component 1 is more durable than component 2. </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Pair-comparison</a:t>
                      </a:r>
                    </a:p>
                    <a:p>
                      <a:r>
                        <a:rPr lang="en-US" sz="2300" dirty="0">
                          <a:solidFill>
                            <a:schemeClr val="tx1"/>
                          </a:solidFill>
                          <a:latin typeface="Optima" panose="02000503060000020004" pitchFamily="2" charset="0"/>
                        </a:rPr>
                        <a:t>(AB)</a:t>
                      </a:r>
                    </a:p>
                    <a:p>
                      <a:r>
                        <a:rPr lang="en-US" sz="2300" dirty="0">
                          <a:solidFill>
                            <a:schemeClr val="tx1"/>
                          </a:solidFill>
                          <a:latin typeface="Optima" panose="02000503060000020004" pitchFamily="2" charset="0"/>
                        </a:rPr>
                        <a:t>e.g., B1 &gt; B2</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endParaRPr sz="2300"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300" dirty="0">
                          <a:latin typeface="Optima" panose="02000503060000020004" pitchFamily="2" charset="0"/>
                        </a:rPr>
                        <a:t>Vehicle A’s component 3 is less durable than vehicle B’s component 3</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latin typeface="Optima" panose="02000503060000020004" pitchFamily="2" charset="0"/>
                        </a:rPr>
                        <a:t>Pair-comparison</a:t>
                      </a:r>
                    </a:p>
                    <a:p>
                      <a:r>
                        <a:rPr lang="en-US" sz="2300" dirty="0">
                          <a:latin typeface="Optima" panose="02000503060000020004" pitchFamily="2" charset="0"/>
                        </a:rPr>
                        <a:t>(1-2-3)</a:t>
                      </a:r>
                    </a:p>
                    <a:p>
                      <a:r>
                        <a:rPr lang="en-US" sz="2300" dirty="0">
                          <a:latin typeface="Optima" panose="02000503060000020004" pitchFamily="2" charset="0"/>
                        </a:rPr>
                        <a:t>e.g., A3 &lt; B3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pic>
        <p:nvPicPr>
          <p:cNvPr id="8" name="Picture 7">
            <a:extLst>
              <a:ext uri="{FF2B5EF4-FFF2-40B4-BE49-F238E27FC236}">
                <a16:creationId xmlns:a16="http://schemas.microsoft.com/office/drawing/2014/main" id="{C13B0013-1813-4DED-8DDC-ED8032207720}"/>
              </a:ext>
            </a:extLst>
          </p:cNvPr>
          <p:cNvPicPr>
            <a:picLocks noChangeAspect="1"/>
          </p:cNvPicPr>
          <p:nvPr/>
        </p:nvPicPr>
        <p:blipFill>
          <a:blip r:embed="rId3"/>
          <a:stretch>
            <a:fillRect/>
          </a:stretch>
        </p:blipFill>
        <p:spPr>
          <a:xfrm>
            <a:off x="1181131" y="240714"/>
            <a:ext cx="780584" cy="1523437"/>
          </a:xfrm>
          <a:prstGeom prst="rect">
            <a:avLst/>
          </a:prstGeom>
        </p:spPr>
      </p:pic>
      <p:pic>
        <p:nvPicPr>
          <p:cNvPr id="9" name="Picture 8">
            <a:extLst>
              <a:ext uri="{FF2B5EF4-FFF2-40B4-BE49-F238E27FC236}">
                <a16:creationId xmlns:a16="http://schemas.microsoft.com/office/drawing/2014/main" id="{49454C01-DC79-43D3-B123-F731E43685CD}"/>
              </a:ext>
            </a:extLst>
          </p:cNvPr>
          <p:cNvPicPr>
            <a:picLocks noChangeAspect="1"/>
          </p:cNvPicPr>
          <p:nvPr/>
        </p:nvPicPr>
        <p:blipFill>
          <a:blip r:embed="rId4"/>
          <a:stretch>
            <a:fillRect/>
          </a:stretch>
        </p:blipFill>
        <p:spPr>
          <a:xfrm>
            <a:off x="1124263" y="3852211"/>
            <a:ext cx="1863457" cy="914547"/>
          </a:xfrm>
          <a:prstGeom prst="rect">
            <a:avLst/>
          </a:prstGeom>
        </p:spPr>
      </p:pic>
      <p:pic>
        <p:nvPicPr>
          <p:cNvPr id="10" name="Picture 9">
            <a:extLst>
              <a:ext uri="{FF2B5EF4-FFF2-40B4-BE49-F238E27FC236}">
                <a16:creationId xmlns:a16="http://schemas.microsoft.com/office/drawing/2014/main" id="{01249D91-8384-497A-A170-DB8CAD5F81D7}"/>
              </a:ext>
            </a:extLst>
          </p:cNvPr>
          <p:cNvPicPr>
            <a:picLocks noChangeAspect="1"/>
          </p:cNvPicPr>
          <p:nvPr/>
        </p:nvPicPr>
        <p:blipFill>
          <a:blip r:embed="rId5"/>
          <a:stretch>
            <a:fillRect/>
          </a:stretch>
        </p:blipFill>
        <p:spPr>
          <a:xfrm>
            <a:off x="1093344" y="2373961"/>
            <a:ext cx="1862967" cy="914547"/>
          </a:xfrm>
          <a:prstGeom prst="rect">
            <a:avLst/>
          </a:prstGeom>
        </p:spPr>
      </p:pic>
      <p:pic>
        <p:nvPicPr>
          <p:cNvPr id="11" name="Picture 10">
            <a:extLst>
              <a:ext uri="{FF2B5EF4-FFF2-40B4-BE49-F238E27FC236}">
                <a16:creationId xmlns:a16="http://schemas.microsoft.com/office/drawing/2014/main" id="{348264AC-8588-4888-B7EB-A4C791616BA6}"/>
              </a:ext>
            </a:extLst>
          </p:cNvPr>
          <p:cNvPicPr>
            <a:picLocks noChangeAspect="1"/>
          </p:cNvPicPr>
          <p:nvPr/>
        </p:nvPicPr>
        <p:blipFill>
          <a:blip r:embed="rId6"/>
          <a:stretch>
            <a:fillRect/>
          </a:stretch>
        </p:blipFill>
        <p:spPr>
          <a:xfrm>
            <a:off x="1124263" y="5276846"/>
            <a:ext cx="1201232" cy="1300846"/>
          </a:xfrm>
          <a:prstGeom prst="rect">
            <a:avLst/>
          </a:prstGeom>
        </p:spPr>
      </p:pic>
      <p:sp>
        <p:nvSpPr>
          <p:cNvPr id="12" name="TextBox 11">
            <a:extLst>
              <a:ext uri="{FF2B5EF4-FFF2-40B4-BE49-F238E27FC236}">
                <a16:creationId xmlns:a16="http://schemas.microsoft.com/office/drawing/2014/main" id="{56DD7AFA-6C9B-4AD8-8042-9998CD84A084}"/>
              </a:ext>
            </a:extLst>
          </p:cNvPr>
          <p:cNvSpPr txBox="1"/>
          <p:nvPr/>
        </p:nvSpPr>
        <p:spPr>
          <a:xfrm>
            <a:off x="3545" y="966048"/>
            <a:ext cx="1089799" cy="369332"/>
          </a:xfrm>
          <a:prstGeom prst="rect">
            <a:avLst/>
          </a:prstGeom>
          <a:noFill/>
        </p:spPr>
        <p:txBody>
          <a:bodyPr wrap="square" rtlCol="0">
            <a:spAutoFit/>
          </a:bodyPr>
          <a:lstStyle/>
          <a:p>
            <a:r>
              <a:rPr lang="en-CA" b="1" dirty="0">
                <a:latin typeface="Optima" charset="0"/>
                <a:ea typeface="Optima" charset="0"/>
                <a:cs typeface="Optima" charset="0"/>
              </a:rPr>
              <a:t>Vertical</a:t>
            </a:r>
          </a:p>
        </p:txBody>
      </p:sp>
      <p:sp>
        <p:nvSpPr>
          <p:cNvPr id="13" name="TextBox 12">
            <a:extLst>
              <a:ext uri="{FF2B5EF4-FFF2-40B4-BE49-F238E27FC236}">
                <a16:creationId xmlns:a16="http://schemas.microsoft.com/office/drawing/2014/main" id="{F0A5D356-5DDC-414E-AF6E-F789BCAFF61C}"/>
              </a:ext>
            </a:extLst>
          </p:cNvPr>
          <p:cNvSpPr txBox="1"/>
          <p:nvPr/>
        </p:nvSpPr>
        <p:spPr>
          <a:xfrm>
            <a:off x="3545" y="2587130"/>
            <a:ext cx="1089799" cy="369332"/>
          </a:xfrm>
          <a:prstGeom prst="rect">
            <a:avLst/>
          </a:prstGeom>
          <a:noFill/>
        </p:spPr>
        <p:txBody>
          <a:bodyPr wrap="square" rtlCol="0">
            <a:spAutoFit/>
          </a:bodyPr>
          <a:lstStyle/>
          <a:p>
            <a:r>
              <a:rPr lang="en-CA" b="1" dirty="0">
                <a:latin typeface="Optima" charset="0"/>
                <a:ea typeface="Optima" charset="0"/>
                <a:cs typeface="Optima" charset="0"/>
              </a:rPr>
              <a:t>Overlaid</a:t>
            </a:r>
          </a:p>
        </p:txBody>
      </p:sp>
      <p:sp>
        <p:nvSpPr>
          <p:cNvPr id="14" name="TextBox 13">
            <a:extLst>
              <a:ext uri="{FF2B5EF4-FFF2-40B4-BE49-F238E27FC236}">
                <a16:creationId xmlns:a16="http://schemas.microsoft.com/office/drawing/2014/main" id="{2FD31D05-0210-420B-A18C-218A1EDD3E7D}"/>
              </a:ext>
            </a:extLst>
          </p:cNvPr>
          <p:cNvSpPr txBox="1"/>
          <p:nvPr/>
        </p:nvSpPr>
        <p:spPr>
          <a:xfrm>
            <a:off x="3545" y="4023546"/>
            <a:ext cx="1089799" cy="369332"/>
          </a:xfrm>
          <a:prstGeom prst="rect">
            <a:avLst/>
          </a:prstGeom>
          <a:noFill/>
        </p:spPr>
        <p:txBody>
          <a:bodyPr wrap="square" rtlCol="0">
            <a:spAutoFit/>
          </a:bodyPr>
          <a:lstStyle/>
          <a:p>
            <a:r>
              <a:rPr lang="en-CA" b="1" dirty="0">
                <a:latin typeface="Optima" charset="0"/>
                <a:ea typeface="Optima" charset="0"/>
                <a:cs typeface="Optima" charset="0"/>
              </a:rPr>
              <a:t>Adjacent</a:t>
            </a:r>
          </a:p>
        </p:txBody>
      </p:sp>
      <p:sp>
        <p:nvSpPr>
          <p:cNvPr id="15" name="TextBox 14">
            <a:extLst>
              <a:ext uri="{FF2B5EF4-FFF2-40B4-BE49-F238E27FC236}">
                <a16:creationId xmlns:a16="http://schemas.microsoft.com/office/drawing/2014/main" id="{D55F1960-8849-4084-80B2-E1BC6168BB0F}"/>
              </a:ext>
            </a:extLst>
          </p:cNvPr>
          <p:cNvSpPr txBox="1"/>
          <p:nvPr/>
        </p:nvSpPr>
        <p:spPr>
          <a:xfrm>
            <a:off x="3545" y="5702786"/>
            <a:ext cx="1089799" cy="369332"/>
          </a:xfrm>
          <a:prstGeom prst="rect">
            <a:avLst/>
          </a:prstGeom>
          <a:noFill/>
        </p:spPr>
        <p:txBody>
          <a:bodyPr wrap="square" rtlCol="0">
            <a:spAutoFit/>
          </a:bodyPr>
          <a:lstStyle/>
          <a:p>
            <a:r>
              <a:rPr lang="en-CA" b="1" dirty="0">
                <a:latin typeface="Optima" charset="0"/>
                <a:ea typeface="Optima" charset="0"/>
                <a:cs typeface="Optima" charset="0"/>
              </a:rPr>
              <a:t>Stacked</a:t>
            </a:r>
          </a:p>
        </p:txBody>
      </p:sp>
    </p:spTree>
    <p:extLst>
      <p:ext uri="{BB962C8B-B14F-4D97-AF65-F5344CB8AC3E}">
        <p14:creationId xmlns:p14="http://schemas.microsoft.com/office/powerpoint/2010/main" val="10796927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a:extLst>
              <a:ext uri="{FF2B5EF4-FFF2-40B4-BE49-F238E27FC236}">
                <a16:creationId xmlns:a16="http://schemas.microsoft.com/office/drawing/2014/main" id="{4848EE19-C5B8-4F8B-8D51-7C9805BD845C}"/>
              </a:ext>
            </a:extLst>
          </p:cNvPr>
          <p:cNvGraphicFramePr>
            <a:graphicFrameLocks noGrp="1"/>
          </p:cNvGraphicFramePr>
          <p:nvPr>
            <p:extLst>
              <p:ext uri="{D42A27DB-BD31-4B8C-83A1-F6EECF244321}">
                <p14:modId xmlns:p14="http://schemas.microsoft.com/office/powerpoint/2010/main" val="1695139141"/>
              </p:ext>
            </p:extLst>
          </p:nvPr>
        </p:nvGraphicFramePr>
        <p:xfrm>
          <a:off x="3162300" y="197172"/>
          <a:ext cx="8935441" cy="6495715"/>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2726617535"/>
                    </a:ext>
                  </a:extLst>
                </a:gridCol>
                <a:gridCol w="4991100">
                  <a:extLst>
                    <a:ext uri="{9D8B030D-6E8A-4147-A177-3AD203B41FA5}">
                      <a16:colId xmlns:a16="http://schemas.microsoft.com/office/drawing/2014/main" val="1871005358"/>
                    </a:ext>
                  </a:extLst>
                </a:gridCol>
                <a:gridCol w="2191741">
                  <a:extLst>
                    <a:ext uri="{9D8B030D-6E8A-4147-A177-3AD203B41FA5}">
                      <a16:colId xmlns:a16="http://schemas.microsoft.com/office/drawing/2014/main" val="3677951668"/>
                    </a:ext>
                  </a:extLst>
                </a:gridCol>
              </a:tblGrid>
              <a:tr h="504178">
                <a:tc>
                  <a:txBody>
                    <a:bodyPr/>
                    <a:lstStyle/>
                    <a:p>
                      <a:pPr algn="r"/>
                      <a:r>
                        <a:rPr lang="en-US" sz="2300" dirty="0">
                          <a:solidFill>
                            <a:schemeClr val="tx1"/>
                          </a:solidFill>
                          <a:latin typeface="Optima" panose="02000503060000020004" pitchFamily="2" charset="0"/>
                        </a:rPr>
                        <a:t>Winner</a:t>
                      </a:r>
                      <a:endParaRPr sz="230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endParaRPr sz="2300"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accent4">
                              <a:lumMod val="75000"/>
                            </a:schemeClr>
                          </a:solidFill>
                          <a:latin typeface="Optima" panose="02000503060000020004" pitchFamily="2" charset="0"/>
                        </a:rPr>
                        <a:t>Component 2 is the most durable component in vehicle A.</a:t>
                      </a:r>
                      <a:endParaRPr sz="2300" dirty="0">
                        <a:solidFill>
                          <a:schemeClr val="accent4">
                            <a:lumMod val="7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accent4">
                              <a:lumMod val="75000"/>
                            </a:schemeClr>
                          </a:solidFill>
                          <a:latin typeface="Optima" panose="02000503060000020004" pitchFamily="2" charset="0"/>
                        </a:rPr>
                        <a:t>Superlatives</a:t>
                      </a:r>
                    </a:p>
                    <a:p>
                      <a:r>
                        <a:rPr lang="en-US" sz="2300" dirty="0">
                          <a:solidFill>
                            <a:schemeClr val="accent4">
                              <a:lumMod val="75000"/>
                            </a:schemeClr>
                          </a:solidFill>
                          <a:latin typeface="Optima" panose="02000503060000020004" pitchFamily="2" charset="0"/>
                        </a:rPr>
                        <a:t>e.g. max = A</a:t>
                      </a:r>
                      <a:endParaRPr sz="2300" dirty="0">
                        <a:solidFill>
                          <a:schemeClr val="accent4">
                            <a:lumMod val="75000"/>
                          </a:schemeClr>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endParaRPr sz="2300"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dirty="0">
                          <a:solidFill>
                            <a:schemeClr val="tx1"/>
                          </a:solidFill>
                          <a:latin typeface="Optima" panose="02000503060000020004" pitchFamily="2" charset="0"/>
                        </a:rPr>
                        <a:t>The total durability of components in vehicle A is higher than that in vehicle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tx1"/>
                          </a:solidFill>
                          <a:latin typeface="Optima" panose="02000503060000020004" pitchFamily="2" charset="0"/>
                        </a:rPr>
                        <a:t>A-B comparison</a:t>
                      </a:r>
                    </a:p>
                    <a:p>
                      <a:r>
                        <a:rPr lang="en-CA" sz="2300" dirty="0">
                          <a:solidFill>
                            <a:schemeClr val="tx1"/>
                          </a:solidFill>
                          <a:latin typeface="Optima" panose="02000503060000020004" pitchFamily="2" charset="0"/>
                        </a:rPr>
                        <a:t>e.g., A &gt;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endParaRPr sz="2300"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Overall component 2s are more durable than components 3s.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chemeClr val="tx1"/>
                          </a:solidFill>
                          <a:latin typeface="Optima" panose="02000503060000020004" pitchFamily="2" charset="0"/>
                        </a:rPr>
                        <a:t>1-2-3 </a:t>
                      </a:r>
                      <a:r>
                        <a:rPr lang="fr-FR" sz="2300" dirty="0" err="1">
                          <a:solidFill>
                            <a:schemeClr val="tx1"/>
                          </a:solidFill>
                          <a:latin typeface="Optima" panose="02000503060000020004" pitchFamily="2" charset="0"/>
                        </a:rPr>
                        <a:t>comparison</a:t>
                      </a:r>
                      <a:endParaRPr lang="fr-FR" sz="2300" dirty="0">
                        <a:solidFill>
                          <a:schemeClr val="tx1"/>
                        </a:solidFill>
                        <a:latin typeface="Optima" panose="02000503060000020004" pitchFamily="2" charset="0"/>
                      </a:endParaRPr>
                    </a:p>
                    <a:p>
                      <a:r>
                        <a:rPr lang="fr-FR" sz="2300" dirty="0">
                          <a:solidFill>
                            <a:schemeClr val="tx1"/>
                          </a:solidFill>
                          <a:latin typeface="Optima" panose="02000503060000020004" pitchFamily="2" charset="0"/>
                        </a:rPr>
                        <a:t>e.g., 1 &lt; 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endParaRPr sz="2300"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In vehicle B, component 1 is more durable than component 2. </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Pair-comparison</a:t>
                      </a:r>
                    </a:p>
                    <a:p>
                      <a:r>
                        <a:rPr lang="en-US" sz="2300" dirty="0">
                          <a:solidFill>
                            <a:schemeClr val="tx1"/>
                          </a:solidFill>
                          <a:latin typeface="Optima" panose="02000503060000020004" pitchFamily="2" charset="0"/>
                        </a:rPr>
                        <a:t>(AB)</a:t>
                      </a:r>
                    </a:p>
                    <a:p>
                      <a:r>
                        <a:rPr lang="en-US" sz="2300" dirty="0">
                          <a:solidFill>
                            <a:schemeClr val="tx1"/>
                          </a:solidFill>
                          <a:latin typeface="Optima" panose="02000503060000020004" pitchFamily="2" charset="0"/>
                        </a:rPr>
                        <a:t>e.g., B1 &gt; B2</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endParaRPr sz="2300"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300" dirty="0">
                          <a:latin typeface="Optima" panose="02000503060000020004" pitchFamily="2" charset="0"/>
                        </a:rPr>
                        <a:t>Vehicle A’s component 3 is less durable than vehicle B’s component 3</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latin typeface="Optima" panose="02000503060000020004" pitchFamily="2" charset="0"/>
                        </a:rPr>
                        <a:t>Pair-comparison</a:t>
                      </a:r>
                    </a:p>
                    <a:p>
                      <a:r>
                        <a:rPr lang="en-US" sz="2300" dirty="0">
                          <a:latin typeface="Optima" panose="02000503060000020004" pitchFamily="2" charset="0"/>
                        </a:rPr>
                        <a:t>(1-2-3)</a:t>
                      </a:r>
                    </a:p>
                    <a:p>
                      <a:r>
                        <a:rPr lang="en-US" sz="2300" dirty="0">
                          <a:latin typeface="Optima" panose="02000503060000020004" pitchFamily="2" charset="0"/>
                        </a:rPr>
                        <a:t>e.g., A3 &lt; B3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pic>
        <p:nvPicPr>
          <p:cNvPr id="8" name="Picture 7">
            <a:extLst>
              <a:ext uri="{FF2B5EF4-FFF2-40B4-BE49-F238E27FC236}">
                <a16:creationId xmlns:a16="http://schemas.microsoft.com/office/drawing/2014/main" id="{C13B0013-1813-4DED-8DDC-ED8032207720}"/>
              </a:ext>
            </a:extLst>
          </p:cNvPr>
          <p:cNvPicPr>
            <a:picLocks noChangeAspect="1"/>
          </p:cNvPicPr>
          <p:nvPr/>
        </p:nvPicPr>
        <p:blipFill>
          <a:blip r:embed="rId3"/>
          <a:stretch>
            <a:fillRect/>
          </a:stretch>
        </p:blipFill>
        <p:spPr>
          <a:xfrm>
            <a:off x="1181131" y="240714"/>
            <a:ext cx="780584" cy="1523437"/>
          </a:xfrm>
          <a:prstGeom prst="rect">
            <a:avLst/>
          </a:prstGeom>
        </p:spPr>
      </p:pic>
      <p:pic>
        <p:nvPicPr>
          <p:cNvPr id="9" name="Picture 8">
            <a:extLst>
              <a:ext uri="{FF2B5EF4-FFF2-40B4-BE49-F238E27FC236}">
                <a16:creationId xmlns:a16="http://schemas.microsoft.com/office/drawing/2014/main" id="{49454C01-DC79-43D3-B123-F731E43685CD}"/>
              </a:ext>
            </a:extLst>
          </p:cNvPr>
          <p:cNvPicPr>
            <a:picLocks noChangeAspect="1"/>
          </p:cNvPicPr>
          <p:nvPr/>
        </p:nvPicPr>
        <p:blipFill>
          <a:blip r:embed="rId4"/>
          <a:stretch>
            <a:fillRect/>
          </a:stretch>
        </p:blipFill>
        <p:spPr>
          <a:xfrm>
            <a:off x="1124263" y="3852211"/>
            <a:ext cx="1863457" cy="914547"/>
          </a:xfrm>
          <a:prstGeom prst="rect">
            <a:avLst/>
          </a:prstGeom>
        </p:spPr>
      </p:pic>
      <p:pic>
        <p:nvPicPr>
          <p:cNvPr id="10" name="Picture 9">
            <a:extLst>
              <a:ext uri="{FF2B5EF4-FFF2-40B4-BE49-F238E27FC236}">
                <a16:creationId xmlns:a16="http://schemas.microsoft.com/office/drawing/2014/main" id="{01249D91-8384-497A-A170-DB8CAD5F81D7}"/>
              </a:ext>
            </a:extLst>
          </p:cNvPr>
          <p:cNvPicPr>
            <a:picLocks noChangeAspect="1"/>
          </p:cNvPicPr>
          <p:nvPr/>
        </p:nvPicPr>
        <p:blipFill>
          <a:blip r:embed="rId5"/>
          <a:stretch>
            <a:fillRect/>
          </a:stretch>
        </p:blipFill>
        <p:spPr>
          <a:xfrm>
            <a:off x="1093344" y="2373961"/>
            <a:ext cx="1862967" cy="914547"/>
          </a:xfrm>
          <a:prstGeom prst="rect">
            <a:avLst/>
          </a:prstGeom>
        </p:spPr>
      </p:pic>
      <p:pic>
        <p:nvPicPr>
          <p:cNvPr id="11" name="Picture 10">
            <a:extLst>
              <a:ext uri="{FF2B5EF4-FFF2-40B4-BE49-F238E27FC236}">
                <a16:creationId xmlns:a16="http://schemas.microsoft.com/office/drawing/2014/main" id="{348264AC-8588-4888-B7EB-A4C791616BA6}"/>
              </a:ext>
            </a:extLst>
          </p:cNvPr>
          <p:cNvPicPr>
            <a:picLocks noChangeAspect="1"/>
          </p:cNvPicPr>
          <p:nvPr/>
        </p:nvPicPr>
        <p:blipFill>
          <a:blip r:embed="rId6"/>
          <a:stretch>
            <a:fillRect/>
          </a:stretch>
        </p:blipFill>
        <p:spPr>
          <a:xfrm>
            <a:off x="1124263" y="5276846"/>
            <a:ext cx="1201232" cy="1300846"/>
          </a:xfrm>
          <a:prstGeom prst="rect">
            <a:avLst/>
          </a:prstGeom>
        </p:spPr>
      </p:pic>
      <p:sp>
        <p:nvSpPr>
          <p:cNvPr id="12" name="TextBox 11">
            <a:extLst>
              <a:ext uri="{FF2B5EF4-FFF2-40B4-BE49-F238E27FC236}">
                <a16:creationId xmlns:a16="http://schemas.microsoft.com/office/drawing/2014/main" id="{56DD7AFA-6C9B-4AD8-8042-9998CD84A084}"/>
              </a:ext>
            </a:extLst>
          </p:cNvPr>
          <p:cNvSpPr txBox="1"/>
          <p:nvPr/>
        </p:nvSpPr>
        <p:spPr>
          <a:xfrm>
            <a:off x="3545" y="966048"/>
            <a:ext cx="1089799" cy="369332"/>
          </a:xfrm>
          <a:prstGeom prst="rect">
            <a:avLst/>
          </a:prstGeom>
          <a:noFill/>
        </p:spPr>
        <p:txBody>
          <a:bodyPr wrap="square" rtlCol="0">
            <a:spAutoFit/>
          </a:bodyPr>
          <a:lstStyle/>
          <a:p>
            <a:r>
              <a:rPr lang="en-CA" b="1" dirty="0">
                <a:latin typeface="Optima" charset="0"/>
                <a:ea typeface="Optima" charset="0"/>
                <a:cs typeface="Optima" charset="0"/>
              </a:rPr>
              <a:t>Vertical</a:t>
            </a:r>
          </a:p>
        </p:txBody>
      </p:sp>
      <p:sp>
        <p:nvSpPr>
          <p:cNvPr id="13" name="TextBox 12">
            <a:extLst>
              <a:ext uri="{FF2B5EF4-FFF2-40B4-BE49-F238E27FC236}">
                <a16:creationId xmlns:a16="http://schemas.microsoft.com/office/drawing/2014/main" id="{F0A5D356-5DDC-414E-AF6E-F789BCAFF61C}"/>
              </a:ext>
            </a:extLst>
          </p:cNvPr>
          <p:cNvSpPr txBox="1"/>
          <p:nvPr/>
        </p:nvSpPr>
        <p:spPr>
          <a:xfrm>
            <a:off x="3545" y="2587130"/>
            <a:ext cx="1089799" cy="369332"/>
          </a:xfrm>
          <a:prstGeom prst="rect">
            <a:avLst/>
          </a:prstGeom>
          <a:noFill/>
        </p:spPr>
        <p:txBody>
          <a:bodyPr wrap="square" rtlCol="0">
            <a:spAutoFit/>
          </a:bodyPr>
          <a:lstStyle/>
          <a:p>
            <a:r>
              <a:rPr lang="en-CA" b="1" dirty="0">
                <a:latin typeface="Optima" charset="0"/>
                <a:ea typeface="Optima" charset="0"/>
                <a:cs typeface="Optima" charset="0"/>
              </a:rPr>
              <a:t>Overlaid</a:t>
            </a:r>
          </a:p>
        </p:txBody>
      </p:sp>
      <p:sp>
        <p:nvSpPr>
          <p:cNvPr id="14" name="TextBox 13">
            <a:extLst>
              <a:ext uri="{FF2B5EF4-FFF2-40B4-BE49-F238E27FC236}">
                <a16:creationId xmlns:a16="http://schemas.microsoft.com/office/drawing/2014/main" id="{2FD31D05-0210-420B-A18C-218A1EDD3E7D}"/>
              </a:ext>
            </a:extLst>
          </p:cNvPr>
          <p:cNvSpPr txBox="1"/>
          <p:nvPr/>
        </p:nvSpPr>
        <p:spPr>
          <a:xfrm>
            <a:off x="3545" y="4023546"/>
            <a:ext cx="1089799" cy="369332"/>
          </a:xfrm>
          <a:prstGeom prst="rect">
            <a:avLst/>
          </a:prstGeom>
          <a:noFill/>
        </p:spPr>
        <p:txBody>
          <a:bodyPr wrap="square" rtlCol="0">
            <a:spAutoFit/>
          </a:bodyPr>
          <a:lstStyle/>
          <a:p>
            <a:r>
              <a:rPr lang="en-CA" b="1" dirty="0">
                <a:latin typeface="Optima" charset="0"/>
                <a:ea typeface="Optima" charset="0"/>
                <a:cs typeface="Optima" charset="0"/>
              </a:rPr>
              <a:t>Adjacent</a:t>
            </a:r>
          </a:p>
        </p:txBody>
      </p:sp>
      <p:sp>
        <p:nvSpPr>
          <p:cNvPr id="15" name="TextBox 14">
            <a:extLst>
              <a:ext uri="{FF2B5EF4-FFF2-40B4-BE49-F238E27FC236}">
                <a16:creationId xmlns:a16="http://schemas.microsoft.com/office/drawing/2014/main" id="{D55F1960-8849-4084-80B2-E1BC6168BB0F}"/>
              </a:ext>
            </a:extLst>
          </p:cNvPr>
          <p:cNvSpPr txBox="1"/>
          <p:nvPr/>
        </p:nvSpPr>
        <p:spPr>
          <a:xfrm>
            <a:off x="3545" y="5702786"/>
            <a:ext cx="1089799" cy="369332"/>
          </a:xfrm>
          <a:prstGeom prst="rect">
            <a:avLst/>
          </a:prstGeom>
          <a:noFill/>
        </p:spPr>
        <p:txBody>
          <a:bodyPr wrap="square" rtlCol="0">
            <a:spAutoFit/>
          </a:bodyPr>
          <a:lstStyle/>
          <a:p>
            <a:r>
              <a:rPr lang="en-CA" b="1" dirty="0">
                <a:latin typeface="Optima" charset="0"/>
                <a:ea typeface="Optima" charset="0"/>
                <a:cs typeface="Optima" charset="0"/>
              </a:rPr>
              <a:t>Stacked</a:t>
            </a:r>
          </a:p>
        </p:txBody>
      </p:sp>
    </p:spTree>
    <p:extLst>
      <p:ext uri="{BB962C8B-B14F-4D97-AF65-F5344CB8AC3E}">
        <p14:creationId xmlns:p14="http://schemas.microsoft.com/office/powerpoint/2010/main" val="676295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ular Callout 117">
            <a:extLst>
              <a:ext uri="{FF2B5EF4-FFF2-40B4-BE49-F238E27FC236}">
                <a16:creationId xmlns:a16="http://schemas.microsoft.com/office/drawing/2014/main" id="{F75E7BF9-B30D-4995-A522-E8AB0BB32AE1}"/>
              </a:ext>
            </a:extLst>
          </p:cNvPr>
          <p:cNvSpPr/>
          <p:nvPr/>
        </p:nvSpPr>
        <p:spPr>
          <a:xfrm>
            <a:off x="2950506" y="144180"/>
            <a:ext cx="3069998" cy="608223"/>
          </a:xfrm>
          <a:prstGeom prst="wedgeRectCallout">
            <a:avLst>
              <a:gd name="adj1" fmla="val -60535"/>
              <a:gd name="adj2" fmla="val -552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Optima" panose="02000503060000020004" pitchFamily="2" charset="0"/>
              </a:rPr>
              <a:t>MAX: Component 2 is the </a:t>
            </a:r>
            <a:r>
              <a:rPr lang="en-US" sz="1600" b="1" u="sng" dirty="0">
                <a:solidFill>
                  <a:schemeClr val="tx1"/>
                </a:solidFill>
                <a:latin typeface="Optima" panose="02000503060000020004" pitchFamily="2" charset="0"/>
              </a:rPr>
              <a:t>most durable </a:t>
            </a:r>
            <a:r>
              <a:rPr lang="en-US" sz="1600" dirty="0">
                <a:solidFill>
                  <a:schemeClr val="tx1"/>
                </a:solidFill>
                <a:latin typeface="Optima" panose="02000503060000020004" pitchFamily="2" charset="0"/>
              </a:rPr>
              <a:t>component in vehicle A.</a:t>
            </a:r>
          </a:p>
        </p:txBody>
      </p:sp>
      <p:sp>
        <p:nvSpPr>
          <p:cNvPr id="7" name="TextBox 6">
            <a:extLst>
              <a:ext uri="{FF2B5EF4-FFF2-40B4-BE49-F238E27FC236}">
                <a16:creationId xmlns:a16="http://schemas.microsoft.com/office/drawing/2014/main" id="{F7261A79-21FE-42AC-880A-81592698127B}"/>
              </a:ext>
            </a:extLst>
          </p:cNvPr>
          <p:cNvSpPr txBox="1"/>
          <p:nvPr/>
        </p:nvSpPr>
        <p:spPr>
          <a:xfrm>
            <a:off x="1" y="3395547"/>
            <a:ext cx="1416210" cy="369332"/>
          </a:xfrm>
          <a:prstGeom prst="rect">
            <a:avLst/>
          </a:prstGeom>
          <a:noFill/>
        </p:spPr>
        <p:txBody>
          <a:bodyPr wrap="square" rtlCol="0">
            <a:spAutoFit/>
          </a:bodyPr>
          <a:lstStyle/>
          <a:p>
            <a:pPr algn="ctr"/>
            <a:r>
              <a:rPr lang="en-CA" b="1" dirty="0">
                <a:latin typeface="Optima" charset="0"/>
                <a:ea typeface="Optima" charset="0"/>
                <a:cs typeface="Optima" charset="0"/>
              </a:rPr>
              <a:t>comparisons</a:t>
            </a:r>
            <a:endParaRPr b="1" dirty="0">
              <a:latin typeface="Optima" charset="0"/>
              <a:ea typeface="Optima" charset="0"/>
              <a:cs typeface="Optima" charset="0"/>
            </a:endParaRPr>
          </a:p>
        </p:txBody>
      </p:sp>
      <p:sp>
        <p:nvSpPr>
          <p:cNvPr id="8" name="TextBox 7">
            <a:extLst>
              <a:ext uri="{FF2B5EF4-FFF2-40B4-BE49-F238E27FC236}">
                <a16:creationId xmlns:a16="http://schemas.microsoft.com/office/drawing/2014/main" id="{263E53DF-B0E9-4894-8BEC-BDD1DEF03B9D}"/>
              </a:ext>
            </a:extLst>
          </p:cNvPr>
          <p:cNvSpPr txBox="1"/>
          <p:nvPr/>
        </p:nvSpPr>
        <p:spPr>
          <a:xfrm>
            <a:off x="1416210" y="4980760"/>
            <a:ext cx="518531" cy="369332"/>
          </a:xfrm>
          <a:prstGeom prst="rect">
            <a:avLst/>
          </a:prstGeom>
          <a:noFill/>
        </p:spPr>
        <p:txBody>
          <a:bodyPr wrap="square" rtlCol="0">
            <a:spAutoFit/>
          </a:bodyPr>
          <a:lstStyle/>
          <a:p>
            <a:pPr algn="ctr"/>
            <a:r>
              <a:rPr lang="en-CA" b="1" dirty="0">
                <a:latin typeface="Optima" charset="0"/>
                <a:ea typeface="Optima" charset="0"/>
                <a:cs typeface="Optima" charset="0"/>
              </a:rPr>
              <a:t>0%</a:t>
            </a:r>
            <a:endParaRPr b="1" dirty="0">
              <a:latin typeface="Optima" charset="0"/>
              <a:ea typeface="Optima" charset="0"/>
              <a:cs typeface="Optima" charset="0"/>
            </a:endParaRPr>
          </a:p>
        </p:txBody>
      </p:sp>
      <p:sp>
        <p:nvSpPr>
          <p:cNvPr id="9" name="TextBox 8">
            <a:extLst>
              <a:ext uri="{FF2B5EF4-FFF2-40B4-BE49-F238E27FC236}">
                <a16:creationId xmlns:a16="http://schemas.microsoft.com/office/drawing/2014/main" id="{3F9DDBA2-5599-4896-9DBE-4A3CD4BAAD2E}"/>
              </a:ext>
            </a:extLst>
          </p:cNvPr>
          <p:cNvSpPr txBox="1"/>
          <p:nvPr/>
        </p:nvSpPr>
        <p:spPr>
          <a:xfrm>
            <a:off x="1293546" y="3901206"/>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10%</a:t>
            </a:r>
            <a:endParaRPr b="1" dirty="0">
              <a:latin typeface="Optima" charset="0"/>
              <a:ea typeface="Optima" charset="0"/>
              <a:cs typeface="Optima" charset="0"/>
            </a:endParaRPr>
          </a:p>
        </p:txBody>
      </p:sp>
      <p:sp>
        <p:nvSpPr>
          <p:cNvPr id="10" name="TextBox 9">
            <a:extLst>
              <a:ext uri="{FF2B5EF4-FFF2-40B4-BE49-F238E27FC236}">
                <a16:creationId xmlns:a16="http://schemas.microsoft.com/office/drawing/2014/main" id="{D6016330-58AB-4259-A01F-C36D23F518D7}"/>
              </a:ext>
            </a:extLst>
          </p:cNvPr>
          <p:cNvSpPr txBox="1"/>
          <p:nvPr/>
        </p:nvSpPr>
        <p:spPr>
          <a:xfrm>
            <a:off x="1293546" y="2821652"/>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20%</a:t>
            </a:r>
            <a:endParaRPr b="1" dirty="0">
              <a:latin typeface="Optima" charset="0"/>
              <a:ea typeface="Optima" charset="0"/>
              <a:cs typeface="Optima" charset="0"/>
            </a:endParaRPr>
          </a:p>
        </p:txBody>
      </p:sp>
      <p:sp>
        <p:nvSpPr>
          <p:cNvPr id="11" name="TextBox 10">
            <a:extLst>
              <a:ext uri="{FF2B5EF4-FFF2-40B4-BE49-F238E27FC236}">
                <a16:creationId xmlns:a16="http://schemas.microsoft.com/office/drawing/2014/main" id="{9E11D731-D853-4033-AF29-C48CF6747655}"/>
              </a:ext>
            </a:extLst>
          </p:cNvPr>
          <p:cNvSpPr txBox="1"/>
          <p:nvPr/>
        </p:nvSpPr>
        <p:spPr>
          <a:xfrm>
            <a:off x="1293546" y="1742098"/>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30%</a:t>
            </a:r>
            <a:endParaRPr b="1" dirty="0">
              <a:latin typeface="Optima" charset="0"/>
              <a:ea typeface="Optima" charset="0"/>
              <a:cs typeface="Optima" charset="0"/>
            </a:endParaRPr>
          </a:p>
        </p:txBody>
      </p:sp>
      <p:pic>
        <p:nvPicPr>
          <p:cNvPr id="23" name="Picture 22">
            <a:extLst>
              <a:ext uri="{FF2B5EF4-FFF2-40B4-BE49-F238E27FC236}">
                <a16:creationId xmlns:a16="http://schemas.microsoft.com/office/drawing/2014/main" id="{EE91D761-38F8-4D89-87B3-9D99594FBE54}"/>
              </a:ext>
            </a:extLst>
          </p:cNvPr>
          <p:cNvPicPr>
            <a:picLocks noChangeAspect="1"/>
          </p:cNvPicPr>
          <p:nvPr/>
        </p:nvPicPr>
        <p:blipFill>
          <a:blip r:embed="rId3"/>
          <a:stretch>
            <a:fillRect/>
          </a:stretch>
        </p:blipFill>
        <p:spPr>
          <a:xfrm>
            <a:off x="1416210" y="146861"/>
            <a:ext cx="1119851" cy="1304911"/>
          </a:xfrm>
          <a:prstGeom prst="rect">
            <a:avLst/>
          </a:prstGeom>
        </p:spPr>
      </p:pic>
      <p:sp>
        <p:nvSpPr>
          <p:cNvPr id="14" name="TextBox 13">
            <a:extLst>
              <a:ext uri="{FF2B5EF4-FFF2-40B4-BE49-F238E27FC236}">
                <a16:creationId xmlns:a16="http://schemas.microsoft.com/office/drawing/2014/main" id="{AB307612-071A-4667-B69F-866262E703D7}"/>
              </a:ext>
            </a:extLst>
          </p:cNvPr>
          <p:cNvSpPr txBox="1"/>
          <p:nvPr/>
        </p:nvSpPr>
        <p:spPr>
          <a:xfrm>
            <a:off x="1952077" y="5300378"/>
            <a:ext cx="932549" cy="323165"/>
          </a:xfrm>
          <a:prstGeom prst="rect">
            <a:avLst/>
          </a:prstGeom>
          <a:noFill/>
          <a:ln>
            <a:solidFill>
              <a:schemeClr val="tx1"/>
            </a:solidFill>
          </a:ln>
        </p:spPr>
        <p:txBody>
          <a:bodyPr wrap="square" rtlCol="0">
            <a:spAutoFit/>
          </a:bodyPr>
          <a:lstStyle/>
          <a:p>
            <a:pPr algn="ctr"/>
            <a:r>
              <a:rPr lang="en-US" sz="1500" dirty="0"/>
              <a:t>Adjacent</a:t>
            </a:r>
          </a:p>
        </p:txBody>
      </p:sp>
      <p:grpSp>
        <p:nvGrpSpPr>
          <p:cNvPr id="103" name="Group 102">
            <a:extLst>
              <a:ext uri="{FF2B5EF4-FFF2-40B4-BE49-F238E27FC236}">
                <a16:creationId xmlns:a16="http://schemas.microsoft.com/office/drawing/2014/main" id="{117BD1EB-9A48-47C9-9018-381EE3DEB40E}"/>
              </a:ext>
            </a:extLst>
          </p:cNvPr>
          <p:cNvGrpSpPr/>
          <p:nvPr/>
        </p:nvGrpSpPr>
        <p:grpSpPr>
          <a:xfrm>
            <a:off x="1991244" y="2097728"/>
            <a:ext cx="854214" cy="3097838"/>
            <a:chOff x="2224669" y="2097728"/>
            <a:chExt cx="641195" cy="3097838"/>
          </a:xfrm>
        </p:grpSpPr>
        <p:sp>
          <p:nvSpPr>
            <p:cNvPr id="59" name="Rectangle 58">
              <a:extLst>
                <a:ext uri="{FF2B5EF4-FFF2-40B4-BE49-F238E27FC236}">
                  <a16:creationId xmlns:a16="http://schemas.microsoft.com/office/drawing/2014/main" id="{379AF804-DADE-4181-A7E3-58A449C59268}"/>
                </a:ext>
              </a:extLst>
            </p:cNvPr>
            <p:cNvSpPr/>
            <p:nvPr/>
          </p:nvSpPr>
          <p:spPr>
            <a:xfrm>
              <a:off x="2224669" y="2784476"/>
              <a:ext cx="641195" cy="2411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4E71606B-4BA1-4073-9579-92CE893492B2}"/>
                </a:ext>
              </a:extLst>
            </p:cNvPr>
            <p:cNvGrpSpPr/>
            <p:nvPr/>
          </p:nvGrpSpPr>
          <p:grpSpPr>
            <a:xfrm>
              <a:off x="2409826" y="2097728"/>
              <a:ext cx="266700" cy="1224116"/>
              <a:chOff x="5920740" y="2400300"/>
              <a:chExt cx="266700" cy="1242060"/>
            </a:xfrm>
          </p:grpSpPr>
          <p:cxnSp>
            <p:nvCxnSpPr>
              <p:cNvPr id="78" name="Straight Connector 77">
                <a:extLst>
                  <a:ext uri="{FF2B5EF4-FFF2-40B4-BE49-F238E27FC236}">
                    <a16:creationId xmlns:a16="http://schemas.microsoft.com/office/drawing/2014/main" id="{665B710F-9566-4FFF-A4FA-5F33C1A61598}"/>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B16B624-A6D2-473E-ABAF-2AB24B8977BC}"/>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38DD3E-5E69-4966-B571-54BDE9A9D1BE}"/>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 name="TextBox 12">
            <a:extLst>
              <a:ext uri="{FF2B5EF4-FFF2-40B4-BE49-F238E27FC236}">
                <a16:creationId xmlns:a16="http://schemas.microsoft.com/office/drawing/2014/main" id="{974D31E8-3535-491D-A685-885938D2A839}"/>
              </a:ext>
            </a:extLst>
          </p:cNvPr>
          <p:cNvSpPr txBox="1"/>
          <p:nvPr/>
        </p:nvSpPr>
        <p:spPr>
          <a:xfrm>
            <a:off x="3010804" y="5300378"/>
            <a:ext cx="932549" cy="323165"/>
          </a:xfrm>
          <a:prstGeom prst="rect">
            <a:avLst/>
          </a:prstGeom>
          <a:noFill/>
          <a:ln>
            <a:solidFill>
              <a:schemeClr val="tx1"/>
            </a:solidFill>
          </a:ln>
        </p:spPr>
        <p:txBody>
          <a:bodyPr wrap="square" rtlCol="0">
            <a:spAutoFit/>
          </a:bodyPr>
          <a:lstStyle/>
          <a:p>
            <a:pPr algn="ctr"/>
            <a:r>
              <a:rPr lang="en-US" sz="1500" dirty="0"/>
              <a:t>Overlaid</a:t>
            </a:r>
          </a:p>
        </p:txBody>
      </p:sp>
      <p:grpSp>
        <p:nvGrpSpPr>
          <p:cNvPr id="104" name="Group 103">
            <a:extLst>
              <a:ext uri="{FF2B5EF4-FFF2-40B4-BE49-F238E27FC236}">
                <a16:creationId xmlns:a16="http://schemas.microsoft.com/office/drawing/2014/main" id="{88ACD73F-9DAA-4521-A56E-EFAC405F476D}"/>
              </a:ext>
            </a:extLst>
          </p:cNvPr>
          <p:cNvGrpSpPr/>
          <p:nvPr/>
        </p:nvGrpSpPr>
        <p:grpSpPr>
          <a:xfrm>
            <a:off x="3049971" y="3474113"/>
            <a:ext cx="854214" cy="1709051"/>
            <a:chOff x="2950864" y="3486515"/>
            <a:chExt cx="641195" cy="1709051"/>
          </a:xfrm>
        </p:grpSpPr>
        <p:sp>
          <p:nvSpPr>
            <p:cNvPr id="60" name="Rectangle 59">
              <a:extLst>
                <a:ext uri="{FF2B5EF4-FFF2-40B4-BE49-F238E27FC236}">
                  <a16:creationId xmlns:a16="http://schemas.microsoft.com/office/drawing/2014/main" id="{DDE8A745-74B9-4F93-B2F6-D96E631DBA4F}"/>
                </a:ext>
              </a:extLst>
            </p:cNvPr>
            <p:cNvSpPr/>
            <p:nvPr/>
          </p:nvSpPr>
          <p:spPr>
            <a:xfrm>
              <a:off x="2950864" y="3987800"/>
              <a:ext cx="641195" cy="12077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2729DF31-96AD-4D10-91CE-626A6291A134}"/>
                </a:ext>
              </a:extLst>
            </p:cNvPr>
            <p:cNvGrpSpPr/>
            <p:nvPr/>
          </p:nvGrpSpPr>
          <p:grpSpPr>
            <a:xfrm>
              <a:off x="3138261" y="3486515"/>
              <a:ext cx="266700" cy="866410"/>
              <a:chOff x="5920740" y="2400300"/>
              <a:chExt cx="266700" cy="1242060"/>
            </a:xfrm>
          </p:grpSpPr>
          <p:cxnSp>
            <p:nvCxnSpPr>
              <p:cNvPr id="75" name="Straight Connector 74">
                <a:extLst>
                  <a:ext uri="{FF2B5EF4-FFF2-40B4-BE49-F238E27FC236}">
                    <a16:creationId xmlns:a16="http://schemas.microsoft.com/office/drawing/2014/main" id="{4F4C4618-ED26-4089-B5F1-418454F768A5}"/>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85B8F01-5F16-444A-A924-B8A83CD1502D}"/>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F45F83F-FB34-4DD8-A292-B5E429E29CF7}"/>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 name="TextBox 14">
            <a:extLst>
              <a:ext uri="{FF2B5EF4-FFF2-40B4-BE49-F238E27FC236}">
                <a16:creationId xmlns:a16="http://schemas.microsoft.com/office/drawing/2014/main" id="{7D8072B4-BF98-4274-AF46-7A01C063277D}"/>
              </a:ext>
            </a:extLst>
          </p:cNvPr>
          <p:cNvSpPr txBox="1"/>
          <p:nvPr/>
        </p:nvSpPr>
        <p:spPr>
          <a:xfrm>
            <a:off x="4069531" y="5300377"/>
            <a:ext cx="932549" cy="323165"/>
          </a:xfrm>
          <a:prstGeom prst="rect">
            <a:avLst/>
          </a:prstGeom>
          <a:noFill/>
          <a:ln>
            <a:solidFill>
              <a:schemeClr val="tx1"/>
            </a:solidFill>
          </a:ln>
        </p:spPr>
        <p:txBody>
          <a:bodyPr wrap="square" rtlCol="0">
            <a:spAutoFit/>
          </a:bodyPr>
          <a:lstStyle/>
          <a:p>
            <a:pPr algn="ctr"/>
            <a:r>
              <a:rPr lang="en-US" sz="1500" dirty="0"/>
              <a:t>Stacked</a:t>
            </a:r>
          </a:p>
        </p:txBody>
      </p:sp>
      <p:grpSp>
        <p:nvGrpSpPr>
          <p:cNvPr id="105" name="Group 104">
            <a:extLst>
              <a:ext uri="{FF2B5EF4-FFF2-40B4-BE49-F238E27FC236}">
                <a16:creationId xmlns:a16="http://schemas.microsoft.com/office/drawing/2014/main" id="{EA6AE697-49BA-4627-902E-6C0331492AC7}"/>
              </a:ext>
            </a:extLst>
          </p:cNvPr>
          <p:cNvGrpSpPr/>
          <p:nvPr/>
        </p:nvGrpSpPr>
        <p:grpSpPr>
          <a:xfrm>
            <a:off x="4108698" y="2768795"/>
            <a:ext cx="854214" cy="2442452"/>
            <a:chOff x="3667893" y="2752727"/>
            <a:chExt cx="641195" cy="2442452"/>
          </a:xfrm>
        </p:grpSpPr>
        <p:sp>
          <p:nvSpPr>
            <p:cNvPr id="61" name="Rectangle 60">
              <a:extLst>
                <a:ext uri="{FF2B5EF4-FFF2-40B4-BE49-F238E27FC236}">
                  <a16:creationId xmlns:a16="http://schemas.microsoft.com/office/drawing/2014/main" id="{8D31D9E1-5542-4958-95A0-58E43825EC51}"/>
                </a:ext>
              </a:extLst>
            </p:cNvPr>
            <p:cNvSpPr/>
            <p:nvPr/>
          </p:nvSpPr>
          <p:spPr>
            <a:xfrm>
              <a:off x="3667893" y="3374231"/>
              <a:ext cx="641195" cy="18209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CF186994-68D8-4AD3-9E4A-10E8D2958A8F}"/>
                </a:ext>
              </a:extLst>
            </p:cNvPr>
            <p:cNvGrpSpPr/>
            <p:nvPr/>
          </p:nvGrpSpPr>
          <p:grpSpPr>
            <a:xfrm>
              <a:off x="3860344" y="2752727"/>
              <a:ext cx="266700" cy="1098548"/>
              <a:chOff x="5920740" y="2400300"/>
              <a:chExt cx="266700" cy="1242060"/>
            </a:xfrm>
          </p:grpSpPr>
          <p:cxnSp>
            <p:nvCxnSpPr>
              <p:cNvPr id="72" name="Straight Connector 71">
                <a:extLst>
                  <a:ext uri="{FF2B5EF4-FFF2-40B4-BE49-F238E27FC236}">
                    <a16:creationId xmlns:a16="http://schemas.microsoft.com/office/drawing/2014/main" id="{C6B022E4-C67B-40EA-B252-DDAE973229B8}"/>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9879CC9-EC02-495A-82BA-A8DDC159961F}"/>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4FB7D43-AD5D-4057-86D9-B563227969F3}"/>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 name="TextBox 11">
            <a:extLst>
              <a:ext uri="{FF2B5EF4-FFF2-40B4-BE49-F238E27FC236}">
                <a16:creationId xmlns:a16="http://schemas.microsoft.com/office/drawing/2014/main" id="{B89C5AA2-A840-4621-B320-C2887BECCAC6}"/>
              </a:ext>
            </a:extLst>
          </p:cNvPr>
          <p:cNvSpPr txBox="1"/>
          <p:nvPr/>
        </p:nvSpPr>
        <p:spPr>
          <a:xfrm>
            <a:off x="5128259" y="5300376"/>
            <a:ext cx="932549" cy="323165"/>
          </a:xfrm>
          <a:prstGeom prst="rect">
            <a:avLst/>
          </a:prstGeom>
          <a:noFill/>
          <a:ln>
            <a:solidFill>
              <a:schemeClr val="tx1"/>
            </a:solidFill>
          </a:ln>
        </p:spPr>
        <p:txBody>
          <a:bodyPr wrap="square" rtlCol="0">
            <a:spAutoFit/>
          </a:bodyPr>
          <a:lstStyle/>
          <a:p>
            <a:pPr algn="ctr"/>
            <a:r>
              <a:rPr lang="en-US" sz="1500" dirty="0"/>
              <a:t>Vertical</a:t>
            </a:r>
          </a:p>
        </p:txBody>
      </p:sp>
      <p:grpSp>
        <p:nvGrpSpPr>
          <p:cNvPr id="106" name="Group 105">
            <a:extLst>
              <a:ext uri="{FF2B5EF4-FFF2-40B4-BE49-F238E27FC236}">
                <a16:creationId xmlns:a16="http://schemas.microsoft.com/office/drawing/2014/main" id="{218C8838-5549-477B-9E76-E8D71354CBDB}"/>
              </a:ext>
            </a:extLst>
          </p:cNvPr>
          <p:cNvGrpSpPr/>
          <p:nvPr/>
        </p:nvGrpSpPr>
        <p:grpSpPr>
          <a:xfrm>
            <a:off x="5167426" y="2762444"/>
            <a:ext cx="854214" cy="2455154"/>
            <a:chOff x="4383913" y="2740025"/>
            <a:chExt cx="641195" cy="2455154"/>
          </a:xfrm>
        </p:grpSpPr>
        <p:sp>
          <p:nvSpPr>
            <p:cNvPr id="62" name="Rectangle 61">
              <a:extLst>
                <a:ext uri="{FF2B5EF4-FFF2-40B4-BE49-F238E27FC236}">
                  <a16:creationId xmlns:a16="http://schemas.microsoft.com/office/drawing/2014/main" id="{4CE791D7-52EC-452B-908B-143BC1FFE530}"/>
                </a:ext>
              </a:extLst>
            </p:cNvPr>
            <p:cNvSpPr/>
            <p:nvPr/>
          </p:nvSpPr>
          <p:spPr>
            <a:xfrm>
              <a:off x="4383913" y="3305175"/>
              <a:ext cx="641195" cy="18900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9BD896A7-C9FA-4FE3-B912-A7552C5D8C3F}"/>
                </a:ext>
              </a:extLst>
            </p:cNvPr>
            <p:cNvGrpSpPr/>
            <p:nvPr/>
          </p:nvGrpSpPr>
          <p:grpSpPr>
            <a:xfrm>
              <a:off x="4582426" y="2740025"/>
              <a:ext cx="266700" cy="1031204"/>
              <a:chOff x="5920740" y="2400300"/>
              <a:chExt cx="266700" cy="1242060"/>
            </a:xfrm>
          </p:grpSpPr>
          <p:cxnSp>
            <p:nvCxnSpPr>
              <p:cNvPr id="69" name="Straight Connector 68">
                <a:extLst>
                  <a:ext uri="{FF2B5EF4-FFF2-40B4-BE49-F238E27FC236}">
                    <a16:creationId xmlns:a16="http://schemas.microsoft.com/office/drawing/2014/main" id="{EEA4B0AF-276A-4185-81D1-33F2A1C99A19}"/>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8A9AD60-47F3-4785-810A-1A61DB0FA698}"/>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2905A9-AA22-4C1F-80A0-81E95CE0BED5}"/>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11" name="Picture 110">
            <a:extLst>
              <a:ext uri="{FF2B5EF4-FFF2-40B4-BE49-F238E27FC236}">
                <a16:creationId xmlns:a16="http://schemas.microsoft.com/office/drawing/2014/main" id="{C12D1124-9BE6-42D1-827F-036FF8B2798A}"/>
              </a:ext>
            </a:extLst>
          </p:cNvPr>
          <p:cNvPicPr>
            <a:picLocks noChangeAspect="1"/>
          </p:cNvPicPr>
          <p:nvPr/>
        </p:nvPicPr>
        <p:blipFill>
          <a:blip r:embed="rId4"/>
          <a:stretch>
            <a:fillRect/>
          </a:stretch>
        </p:blipFill>
        <p:spPr>
          <a:xfrm>
            <a:off x="5387285" y="5766560"/>
            <a:ext cx="415010" cy="809959"/>
          </a:xfrm>
          <a:prstGeom prst="rect">
            <a:avLst/>
          </a:prstGeom>
        </p:spPr>
      </p:pic>
      <p:pic>
        <p:nvPicPr>
          <p:cNvPr id="112" name="Picture 111">
            <a:extLst>
              <a:ext uri="{FF2B5EF4-FFF2-40B4-BE49-F238E27FC236}">
                <a16:creationId xmlns:a16="http://schemas.microsoft.com/office/drawing/2014/main" id="{8455EAA9-61DB-4FF0-BE84-7EE67EED01C2}"/>
              </a:ext>
            </a:extLst>
          </p:cNvPr>
          <p:cNvPicPr>
            <a:picLocks noChangeAspect="1"/>
          </p:cNvPicPr>
          <p:nvPr/>
        </p:nvPicPr>
        <p:blipFill>
          <a:blip r:embed="rId5"/>
          <a:stretch>
            <a:fillRect/>
          </a:stretch>
        </p:blipFill>
        <p:spPr>
          <a:xfrm>
            <a:off x="2013617" y="5766560"/>
            <a:ext cx="776838" cy="381257"/>
          </a:xfrm>
          <a:prstGeom prst="rect">
            <a:avLst/>
          </a:prstGeom>
        </p:spPr>
      </p:pic>
      <p:pic>
        <p:nvPicPr>
          <p:cNvPr id="113" name="Picture 112">
            <a:extLst>
              <a:ext uri="{FF2B5EF4-FFF2-40B4-BE49-F238E27FC236}">
                <a16:creationId xmlns:a16="http://schemas.microsoft.com/office/drawing/2014/main" id="{37849D4B-4D27-4A10-97FE-D0D97464A541}"/>
              </a:ext>
            </a:extLst>
          </p:cNvPr>
          <p:cNvPicPr>
            <a:picLocks noChangeAspect="1"/>
          </p:cNvPicPr>
          <p:nvPr/>
        </p:nvPicPr>
        <p:blipFill>
          <a:blip r:embed="rId6"/>
          <a:stretch>
            <a:fillRect/>
          </a:stretch>
        </p:blipFill>
        <p:spPr>
          <a:xfrm>
            <a:off x="3107424" y="5766560"/>
            <a:ext cx="776634" cy="381256"/>
          </a:xfrm>
          <a:prstGeom prst="rect">
            <a:avLst/>
          </a:prstGeom>
        </p:spPr>
      </p:pic>
      <p:pic>
        <p:nvPicPr>
          <p:cNvPr id="114" name="Picture 113">
            <a:extLst>
              <a:ext uri="{FF2B5EF4-FFF2-40B4-BE49-F238E27FC236}">
                <a16:creationId xmlns:a16="http://schemas.microsoft.com/office/drawing/2014/main" id="{661E0E9D-18EA-4FF3-8B9A-5F9515E905D8}"/>
              </a:ext>
            </a:extLst>
          </p:cNvPr>
          <p:cNvPicPr>
            <a:picLocks noChangeAspect="1"/>
          </p:cNvPicPr>
          <p:nvPr/>
        </p:nvPicPr>
        <p:blipFill>
          <a:blip r:embed="rId7"/>
          <a:stretch>
            <a:fillRect/>
          </a:stretch>
        </p:blipFill>
        <p:spPr>
          <a:xfrm>
            <a:off x="4320481" y="5766560"/>
            <a:ext cx="496406" cy="537572"/>
          </a:xfrm>
          <a:prstGeom prst="rect">
            <a:avLst/>
          </a:prstGeom>
        </p:spPr>
      </p:pic>
      <p:pic>
        <p:nvPicPr>
          <p:cNvPr id="141" name="Graphic 140" descr="Back outline">
            <a:extLst>
              <a:ext uri="{FF2B5EF4-FFF2-40B4-BE49-F238E27FC236}">
                <a16:creationId xmlns:a16="http://schemas.microsoft.com/office/drawing/2014/main" id="{75F62523-6DD5-44B8-A765-BE44D05D4E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V="1">
            <a:off x="2888673" y="2391225"/>
            <a:ext cx="914400" cy="914400"/>
          </a:xfrm>
          <a:prstGeom prst="rect">
            <a:avLst/>
          </a:prstGeom>
        </p:spPr>
      </p:pic>
      <p:sp>
        <p:nvSpPr>
          <p:cNvPr id="142" name="TextBox 141">
            <a:extLst>
              <a:ext uri="{FF2B5EF4-FFF2-40B4-BE49-F238E27FC236}">
                <a16:creationId xmlns:a16="http://schemas.microsoft.com/office/drawing/2014/main" id="{913EC7BC-3358-49DE-8E21-2F1DCCC95D18}"/>
              </a:ext>
            </a:extLst>
          </p:cNvPr>
          <p:cNvSpPr txBox="1"/>
          <p:nvPr/>
        </p:nvSpPr>
        <p:spPr>
          <a:xfrm>
            <a:off x="3495741" y="1492317"/>
            <a:ext cx="5723786" cy="1015663"/>
          </a:xfrm>
          <a:prstGeom prst="rect">
            <a:avLst/>
          </a:prstGeom>
          <a:solidFill>
            <a:schemeClr val="bg1">
              <a:alpha val="45000"/>
            </a:schemeClr>
          </a:solidFill>
        </p:spPr>
        <p:txBody>
          <a:bodyPr wrap="square" rtlCol="0">
            <a:spAutoFit/>
          </a:bodyPr>
          <a:lstStyle/>
          <a:p>
            <a:r>
              <a:rPr lang="en-US" sz="2000" dirty="0">
                <a:solidFill>
                  <a:schemeClr val="bg1">
                    <a:lumMod val="50000"/>
                  </a:schemeClr>
                </a:solidFill>
                <a:latin typeface="+mj-lt"/>
              </a:rPr>
              <a:t>Out of all the comparisons participants did in when viewing the </a:t>
            </a:r>
            <a:r>
              <a:rPr lang="en-US" sz="2000" b="1" dirty="0">
                <a:solidFill>
                  <a:schemeClr val="bg1">
                    <a:lumMod val="50000"/>
                  </a:schemeClr>
                </a:solidFill>
                <a:latin typeface="+mj-lt"/>
              </a:rPr>
              <a:t>adjacent visualization</a:t>
            </a:r>
            <a:r>
              <a:rPr lang="en-US" sz="2000" dirty="0">
                <a:solidFill>
                  <a:schemeClr val="bg1">
                    <a:lumMod val="50000"/>
                  </a:schemeClr>
                </a:solidFill>
                <a:latin typeface="+mj-lt"/>
              </a:rPr>
              <a:t>, </a:t>
            </a:r>
            <a:r>
              <a:rPr lang="en-US" sz="2000" b="1" dirty="0">
                <a:solidFill>
                  <a:schemeClr val="bg1">
                    <a:lumMod val="50000"/>
                  </a:schemeClr>
                </a:solidFill>
                <a:latin typeface="+mj-lt"/>
              </a:rPr>
              <a:t>22%</a:t>
            </a:r>
            <a:r>
              <a:rPr lang="en-US" sz="2000" dirty="0">
                <a:solidFill>
                  <a:schemeClr val="bg1">
                    <a:lumMod val="50000"/>
                  </a:schemeClr>
                </a:solidFill>
                <a:latin typeface="+mj-lt"/>
              </a:rPr>
              <a:t> of them are </a:t>
            </a:r>
            <a:r>
              <a:rPr lang="en-US" sz="2000" b="1" dirty="0">
                <a:solidFill>
                  <a:schemeClr val="bg1">
                    <a:lumMod val="50000"/>
                  </a:schemeClr>
                </a:solidFill>
                <a:latin typeface="+mj-lt"/>
              </a:rPr>
              <a:t>superlatives</a:t>
            </a:r>
            <a:r>
              <a:rPr lang="en-US" sz="2000" dirty="0">
                <a:solidFill>
                  <a:schemeClr val="bg1">
                    <a:lumMod val="50000"/>
                  </a:schemeClr>
                </a:solidFill>
                <a:latin typeface="+mj-lt"/>
              </a:rPr>
              <a:t> that identified the </a:t>
            </a:r>
            <a:r>
              <a:rPr lang="en-US" sz="2000" b="1" dirty="0">
                <a:solidFill>
                  <a:schemeClr val="bg1">
                    <a:lumMod val="50000"/>
                  </a:schemeClr>
                </a:solidFill>
                <a:latin typeface="+mj-lt"/>
              </a:rPr>
              <a:t>maximum</a:t>
            </a:r>
            <a:r>
              <a:rPr lang="en-US" sz="2000" dirty="0">
                <a:solidFill>
                  <a:schemeClr val="bg1">
                    <a:lumMod val="50000"/>
                  </a:schemeClr>
                </a:solidFill>
                <a:latin typeface="+mj-lt"/>
              </a:rPr>
              <a:t>.</a:t>
            </a:r>
          </a:p>
        </p:txBody>
      </p:sp>
    </p:spTree>
    <p:extLst>
      <p:ext uri="{BB962C8B-B14F-4D97-AF65-F5344CB8AC3E}">
        <p14:creationId xmlns:p14="http://schemas.microsoft.com/office/powerpoint/2010/main" val="425200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4" grpId="0" animBg="1"/>
      <p:bldP spid="13" grpId="0" animBg="1"/>
      <p:bldP spid="15" grpId="0" animBg="1"/>
      <p:bldP spid="12" grpId="0" animBg="1"/>
      <p:bldP spid="14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ular Callout 117">
            <a:extLst>
              <a:ext uri="{FF2B5EF4-FFF2-40B4-BE49-F238E27FC236}">
                <a16:creationId xmlns:a16="http://schemas.microsoft.com/office/drawing/2014/main" id="{F75E7BF9-B30D-4995-A522-E8AB0BB32AE1}"/>
              </a:ext>
            </a:extLst>
          </p:cNvPr>
          <p:cNvSpPr/>
          <p:nvPr/>
        </p:nvSpPr>
        <p:spPr>
          <a:xfrm>
            <a:off x="2950506" y="144180"/>
            <a:ext cx="3069998" cy="608223"/>
          </a:xfrm>
          <a:prstGeom prst="wedgeRectCallout">
            <a:avLst>
              <a:gd name="adj1" fmla="val -60535"/>
              <a:gd name="adj2" fmla="val -552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Optima" panose="02000503060000020004" pitchFamily="2" charset="0"/>
              </a:rPr>
              <a:t>MAX: Component 2 is the </a:t>
            </a:r>
            <a:r>
              <a:rPr lang="en-US" sz="1600" b="1" u="sng" dirty="0">
                <a:solidFill>
                  <a:schemeClr val="tx1"/>
                </a:solidFill>
                <a:latin typeface="Optima" panose="02000503060000020004" pitchFamily="2" charset="0"/>
              </a:rPr>
              <a:t>most durable </a:t>
            </a:r>
            <a:r>
              <a:rPr lang="en-US" sz="1600" dirty="0">
                <a:solidFill>
                  <a:schemeClr val="tx1"/>
                </a:solidFill>
                <a:latin typeface="Optima" panose="02000503060000020004" pitchFamily="2" charset="0"/>
              </a:rPr>
              <a:t>component in vehicle A.</a:t>
            </a:r>
          </a:p>
        </p:txBody>
      </p:sp>
      <p:sp>
        <p:nvSpPr>
          <p:cNvPr id="7" name="TextBox 6">
            <a:extLst>
              <a:ext uri="{FF2B5EF4-FFF2-40B4-BE49-F238E27FC236}">
                <a16:creationId xmlns:a16="http://schemas.microsoft.com/office/drawing/2014/main" id="{F7261A79-21FE-42AC-880A-81592698127B}"/>
              </a:ext>
            </a:extLst>
          </p:cNvPr>
          <p:cNvSpPr txBox="1"/>
          <p:nvPr/>
        </p:nvSpPr>
        <p:spPr>
          <a:xfrm>
            <a:off x="1" y="3395547"/>
            <a:ext cx="1416210" cy="369332"/>
          </a:xfrm>
          <a:prstGeom prst="rect">
            <a:avLst/>
          </a:prstGeom>
          <a:noFill/>
        </p:spPr>
        <p:txBody>
          <a:bodyPr wrap="square" rtlCol="0">
            <a:spAutoFit/>
          </a:bodyPr>
          <a:lstStyle/>
          <a:p>
            <a:pPr algn="ctr"/>
            <a:r>
              <a:rPr lang="en-CA" b="1" dirty="0">
                <a:latin typeface="Optima" charset="0"/>
                <a:ea typeface="Optima" charset="0"/>
                <a:cs typeface="Optima" charset="0"/>
              </a:rPr>
              <a:t>comparisons</a:t>
            </a:r>
            <a:endParaRPr b="1" dirty="0">
              <a:latin typeface="Optima" charset="0"/>
              <a:ea typeface="Optima" charset="0"/>
              <a:cs typeface="Optima" charset="0"/>
            </a:endParaRPr>
          </a:p>
        </p:txBody>
      </p:sp>
      <p:sp>
        <p:nvSpPr>
          <p:cNvPr id="8" name="TextBox 7">
            <a:extLst>
              <a:ext uri="{FF2B5EF4-FFF2-40B4-BE49-F238E27FC236}">
                <a16:creationId xmlns:a16="http://schemas.microsoft.com/office/drawing/2014/main" id="{263E53DF-B0E9-4894-8BEC-BDD1DEF03B9D}"/>
              </a:ext>
            </a:extLst>
          </p:cNvPr>
          <p:cNvSpPr txBox="1"/>
          <p:nvPr/>
        </p:nvSpPr>
        <p:spPr>
          <a:xfrm>
            <a:off x="1416210" y="4980760"/>
            <a:ext cx="518531" cy="369332"/>
          </a:xfrm>
          <a:prstGeom prst="rect">
            <a:avLst/>
          </a:prstGeom>
          <a:noFill/>
        </p:spPr>
        <p:txBody>
          <a:bodyPr wrap="square" rtlCol="0">
            <a:spAutoFit/>
          </a:bodyPr>
          <a:lstStyle/>
          <a:p>
            <a:pPr algn="ctr"/>
            <a:r>
              <a:rPr lang="en-CA" b="1" dirty="0">
                <a:latin typeface="Optima" charset="0"/>
                <a:ea typeface="Optima" charset="0"/>
                <a:cs typeface="Optima" charset="0"/>
              </a:rPr>
              <a:t>0%</a:t>
            </a:r>
            <a:endParaRPr b="1" dirty="0">
              <a:latin typeface="Optima" charset="0"/>
              <a:ea typeface="Optima" charset="0"/>
              <a:cs typeface="Optima" charset="0"/>
            </a:endParaRPr>
          </a:p>
        </p:txBody>
      </p:sp>
      <p:sp>
        <p:nvSpPr>
          <p:cNvPr id="9" name="TextBox 8">
            <a:extLst>
              <a:ext uri="{FF2B5EF4-FFF2-40B4-BE49-F238E27FC236}">
                <a16:creationId xmlns:a16="http://schemas.microsoft.com/office/drawing/2014/main" id="{3F9DDBA2-5599-4896-9DBE-4A3CD4BAAD2E}"/>
              </a:ext>
            </a:extLst>
          </p:cNvPr>
          <p:cNvSpPr txBox="1"/>
          <p:nvPr/>
        </p:nvSpPr>
        <p:spPr>
          <a:xfrm>
            <a:off x="1293546" y="3901206"/>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10%</a:t>
            </a:r>
            <a:endParaRPr b="1" dirty="0">
              <a:latin typeface="Optima" charset="0"/>
              <a:ea typeface="Optima" charset="0"/>
              <a:cs typeface="Optima" charset="0"/>
            </a:endParaRPr>
          </a:p>
        </p:txBody>
      </p:sp>
      <p:sp>
        <p:nvSpPr>
          <p:cNvPr id="10" name="TextBox 9">
            <a:extLst>
              <a:ext uri="{FF2B5EF4-FFF2-40B4-BE49-F238E27FC236}">
                <a16:creationId xmlns:a16="http://schemas.microsoft.com/office/drawing/2014/main" id="{D6016330-58AB-4259-A01F-C36D23F518D7}"/>
              </a:ext>
            </a:extLst>
          </p:cNvPr>
          <p:cNvSpPr txBox="1"/>
          <p:nvPr/>
        </p:nvSpPr>
        <p:spPr>
          <a:xfrm>
            <a:off x="1293546" y="2821652"/>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20%</a:t>
            </a:r>
            <a:endParaRPr b="1" dirty="0">
              <a:latin typeface="Optima" charset="0"/>
              <a:ea typeface="Optima" charset="0"/>
              <a:cs typeface="Optima" charset="0"/>
            </a:endParaRPr>
          </a:p>
        </p:txBody>
      </p:sp>
      <p:sp>
        <p:nvSpPr>
          <p:cNvPr id="11" name="TextBox 10">
            <a:extLst>
              <a:ext uri="{FF2B5EF4-FFF2-40B4-BE49-F238E27FC236}">
                <a16:creationId xmlns:a16="http://schemas.microsoft.com/office/drawing/2014/main" id="{9E11D731-D853-4033-AF29-C48CF6747655}"/>
              </a:ext>
            </a:extLst>
          </p:cNvPr>
          <p:cNvSpPr txBox="1"/>
          <p:nvPr/>
        </p:nvSpPr>
        <p:spPr>
          <a:xfrm>
            <a:off x="1293546" y="1742098"/>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30%</a:t>
            </a:r>
            <a:endParaRPr b="1" dirty="0">
              <a:latin typeface="Optima" charset="0"/>
              <a:ea typeface="Optima" charset="0"/>
              <a:cs typeface="Optima" charset="0"/>
            </a:endParaRPr>
          </a:p>
        </p:txBody>
      </p:sp>
      <p:sp>
        <p:nvSpPr>
          <p:cNvPr id="22" name="Rectangular Callout 117">
            <a:extLst>
              <a:ext uri="{FF2B5EF4-FFF2-40B4-BE49-F238E27FC236}">
                <a16:creationId xmlns:a16="http://schemas.microsoft.com/office/drawing/2014/main" id="{7EE0ECF5-8518-4B20-AF4C-886B2C90D4A5}"/>
              </a:ext>
            </a:extLst>
          </p:cNvPr>
          <p:cNvSpPr/>
          <p:nvPr/>
        </p:nvSpPr>
        <p:spPr>
          <a:xfrm>
            <a:off x="8683518" y="144180"/>
            <a:ext cx="3069998" cy="608223"/>
          </a:xfrm>
          <a:prstGeom prst="wedgeRectCallout">
            <a:avLst>
              <a:gd name="adj1" fmla="val -60535"/>
              <a:gd name="adj2" fmla="val -552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Optima" panose="02000503060000020004" pitchFamily="2" charset="0"/>
              </a:rPr>
              <a:t>MIN: Component 2 is the </a:t>
            </a:r>
            <a:r>
              <a:rPr lang="en-US" sz="1600" b="1" u="sng" dirty="0">
                <a:solidFill>
                  <a:schemeClr val="tx1"/>
                </a:solidFill>
                <a:latin typeface="Optima" panose="02000503060000020004" pitchFamily="2" charset="0"/>
              </a:rPr>
              <a:t>least durable </a:t>
            </a:r>
            <a:r>
              <a:rPr lang="en-US" sz="1600" dirty="0">
                <a:solidFill>
                  <a:schemeClr val="tx1"/>
                </a:solidFill>
                <a:latin typeface="Optima" panose="02000503060000020004" pitchFamily="2" charset="0"/>
              </a:rPr>
              <a:t>component in vehicle B.</a:t>
            </a:r>
          </a:p>
        </p:txBody>
      </p:sp>
      <p:pic>
        <p:nvPicPr>
          <p:cNvPr id="23" name="Picture 22">
            <a:extLst>
              <a:ext uri="{FF2B5EF4-FFF2-40B4-BE49-F238E27FC236}">
                <a16:creationId xmlns:a16="http://schemas.microsoft.com/office/drawing/2014/main" id="{EE91D761-38F8-4D89-87B3-9D99594FBE54}"/>
              </a:ext>
            </a:extLst>
          </p:cNvPr>
          <p:cNvPicPr>
            <a:picLocks noChangeAspect="1"/>
          </p:cNvPicPr>
          <p:nvPr/>
        </p:nvPicPr>
        <p:blipFill>
          <a:blip r:embed="rId3"/>
          <a:stretch>
            <a:fillRect/>
          </a:stretch>
        </p:blipFill>
        <p:spPr>
          <a:xfrm>
            <a:off x="1416210" y="146861"/>
            <a:ext cx="1119851" cy="1304911"/>
          </a:xfrm>
          <a:prstGeom prst="rect">
            <a:avLst/>
          </a:prstGeom>
        </p:spPr>
      </p:pic>
      <p:pic>
        <p:nvPicPr>
          <p:cNvPr id="24" name="Picture 23">
            <a:extLst>
              <a:ext uri="{FF2B5EF4-FFF2-40B4-BE49-F238E27FC236}">
                <a16:creationId xmlns:a16="http://schemas.microsoft.com/office/drawing/2014/main" id="{13F995EA-9A68-4610-884F-96486C0CC11F}"/>
              </a:ext>
            </a:extLst>
          </p:cNvPr>
          <p:cNvPicPr>
            <a:picLocks noChangeAspect="1"/>
          </p:cNvPicPr>
          <p:nvPr/>
        </p:nvPicPr>
        <p:blipFill>
          <a:blip r:embed="rId4"/>
          <a:stretch>
            <a:fillRect/>
          </a:stretch>
        </p:blipFill>
        <p:spPr>
          <a:xfrm>
            <a:off x="6989627" y="144180"/>
            <a:ext cx="1309441" cy="1307592"/>
          </a:xfrm>
          <a:prstGeom prst="rect">
            <a:avLst/>
          </a:prstGeom>
        </p:spPr>
      </p:pic>
      <p:sp>
        <p:nvSpPr>
          <p:cNvPr id="14" name="TextBox 13">
            <a:extLst>
              <a:ext uri="{FF2B5EF4-FFF2-40B4-BE49-F238E27FC236}">
                <a16:creationId xmlns:a16="http://schemas.microsoft.com/office/drawing/2014/main" id="{AB307612-071A-4667-B69F-866262E703D7}"/>
              </a:ext>
            </a:extLst>
          </p:cNvPr>
          <p:cNvSpPr txBox="1"/>
          <p:nvPr/>
        </p:nvSpPr>
        <p:spPr>
          <a:xfrm>
            <a:off x="1952077" y="5300378"/>
            <a:ext cx="932549" cy="323165"/>
          </a:xfrm>
          <a:prstGeom prst="rect">
            <a:avLst/>
          </a:prstGeom>
          <a:noFill/>
          <a:ln>
            <a:solidFill>
              <a:schemeClr val="tx1"/>
            </a:solidFill>
          </a:ln>
        </p:spPr>
        <p:txBody>
          <a:bodyPr wrap="square" rtlCol="0">
            <a:spAutoFit/>
          </a:bodyPr>
          <a:lstStyle/>
          <a:p>
            <a:pPr algn="ctr"/>
            <a:r>
              <a:rPr lang="en-US" sz="1500" dirty="0"/>
              <a:t>Adjacent</a:t>
            </a:r>
          </a:p>
        </p:txBody>
      </p:sp>
      <p:grpSp>
        <p:nvGrpSpPr>
          <p:cNvPr id="103" name="Group 102">
            <a:extLst>
              <a:ext uri="{FF2B5EF4-FFF2-40B4-BE49-F238E27FC236}">
                <a16:creationId xmlns:a16="http://schemas.microsoft.com/office/drawing/2014/main" id="{117BD1EB-9A48-47C9-9018-381EE3DEB40E}"/>
              </a:ext>
            </a:extLst>
          </p:cNvPr>
          <p:cNvGrpSpPr/>
          <p:nvPr/>
        </p:nvGrpSpPr>
        <p:grpSpPr>
          <a:xfrm>
            <a:off x="1991244" y="2097728"/>
            <a:ext cx="854214" cy="3097838"/>
            <a:chOff x="2224669" y="2097728"/>
            <a:chExt cx="641195" cy="3097838"/>
          </a:xfrm>
        </p:grpSpPr>
        <p:sp>
          <p:nvSpPr>
            <p:cNvPr id="59" name="Rectangle 58">
              <a:extLst>
                <a:ext uri="{FF2B5EF4-FFF2-40B4-BE49-F238E27FC236}">
                  <a16:creationId xmlns:a16="http://schemas.microsoft.com/office/drawing/2014/main" id="{379AF804-DADE-4181-A7E3-58A449C59268}"/>
                </a:ext>
              </a:extLst>
            </p:cNvPr>
            <p:cNvSpPr/>
            <p:nvPr/>
          </p:nvSpPr>
          <p:spPr>
            <a:xfrm>
              <a:off x="2224669" y="2784476"/>
              <a:ext cx="641195" cy="2411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4E71606B-4BA1-4073-9579-92CE893492B2}"/>
                </a:ext>
              </a:extLst>
            </p:cNvPr>
            <p:cNvGrpSpPr/>
            <p:nvPr/>
          </p:nvGrpSpPr>
          <p:grpSpPr>
            <a:xfrm>
              <a:off x="2409826" y="2097728"/>
              <a:ext cx="266700" cy="1224116"/>
              <a:chOff x="5920740" y="2400300"/>
              <a:chExt cx="266700" cy="1242060"/>
            </a:xfrm>
          </p:grpSpPr>
          <p:cxnSp>
            <p:nvCxnSpPr>
              <p:cNvPr id="78" name="Straight Connector 77">
                <a:extLst>
                  <a:ext uri="{FF2B5EF4-FFF2-40B4-BE49-F238E27FC236}">
                    <a16:creationId xmlns:a16="http://schemas.microsoft.com/office/drawing/2014/main" id="{665B710F-9566-4FFF-A4FA-5F33C1A61598}"/>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B16B624-A6D2-473E-ABAF-2AB24B8977BC}"/>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38DD3E-5E69-4966-B571-54BDE9A9D1BE}"/>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 name="TextBox 12">
            <a:extLst>
              <a:ext uri="{FF2B5EF4-FFF2-40B4-BE49-F238E27FC236}">
                <a16:creationId xmlns:a16="http://schemas.microsoft.com/office/drawing/2014/main" id="{974D31E8-3535-491D-A685-885938D2A839}"/>
              </a:ext>
            </a:extLst>
          </p:cNvPr>
          <p:cNvSpPr txBox="1"/>
          <p:nvPr/>
        </p:nvSpPr>
        <p:spPr>
          <a:xfrm>
            <a:off x="3010804" y="5300378"/>
            <a:ext cx="932549" cy="323165"/>
          </a:xfrm>
          <a:prstGeom prst="rect">
            <a:avLst/>
          </a:prstGeom>
          <a:noFill/>
          <a:ln>
            <a:solidFill>
              <a:schemeClr val="tx1"/>
            </a:solidFill>
          </a:ln>
        </p:spPr>
        <p:txBody>
          <a:bodyPr wrap="square" rtlCol="0">
            <a:spAutoFit/>
          </a:bodyPr>
          <a:lstStyle/>
          <a:p>
            <a:pPr algn="ctr"/>
            <a:r>
              <a:rPr lang="en-US" sz="1500" dirty="0"/>
              <a:t>Overlaid</a:t>
            </a:r>
          </a:p>
        </p:txBody>
      </p:sp>
      <p:grpSp>
        <p:nvGrpSpPr>
          <p:cNvPr id="104" name="Group 103">
            <a:extLst>
              <a:ext uri="{FF2B5EF4-FFF2-40B4-BE49-F238E27FC236}">
                <a16:creationId xmlns:a16="http://schemas.microsoft.com/office/drawing/2014/main" id="{88ACD73F-9DAA-4521-A56E-EFAC405F476D}"/>
              </a:ext>
            </a:extLst>
          </p:cNvPr>
          <p:cNvGrpSpPr/>
          <p:nvPr/>
        </p:nvGrpSpPr>
        <p:grpSpPr>
          <a:xfrm>
            <a:off x="3049971" y="3474113"/>
            <a:ext cx="854214" cy="1709051"/>
            <a:chOff x="2950864" y="3486515"/>
            <a:chExt cx="641195" cy="1709051"/>
          </a:xfrm>
        </p:grpSpPr>
        <p:sp>
          <p:nvSpPr>
            <p:cNvPr id="60" name="Rectangle 59">
              <a:extLst>
                <a:ext uri="{FF2B5EF4-FFF2-40B4-BE49-F238E27FC236}">
                  <a16:creationId xmlns:a16="http://schemas.microsoft.com/office/drawing/2014/main" id="{DDE8A745-74B9-4F93-B2F6-D96E631DBA4F}"/>
                </a:ext>
              </a:extLst>
            </p:cNvPr>
            <p:cNvSpPr/>
            <p:nvPr/>
          </p:nvSpPr>
          <p:spPr>
            <a:xfrm>
              <a:off x="2950864" y="3987800"/>
              <a:ext cx="641195" cy="12077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2729DF31-96AD-4D10-91CE-626A6291A134}"/>
                </a:ext>
              </a:extLst>
            </p:cNvPr>
            <p:cNvGrpSpPr/>
            <p:nvPr/>
          </p:nvGrpSpPr>
          <p:grpSpPr>
            <a:xfrm>
              <a:off x="3138261" y="3486515"/>
              <a:ext cx="266700" cy="866410"/>
              <a:chOff x="5920740" y="2400300"/>
              <a:chExt cx="266700" cy="1242060"/>
            </a:xfrm>
          </p:grpSpPr>
          <p:cxnSp>
            <p:nvCxnSpPr>
              <p:cNvPr id="75" name="Straight Connector 74">
                <a:extLst>
                  <a:ext uri="{FF2B5EF4-FFF2-40B4-BE49-F238E27FC236}">
                    <a16:creationId xmlns:a16="http://schemas.microsoft.com/office/drawing/2014/main" id="{4F4C4618-ED26-4089-B5F1-418454F768A5}"/>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85B8F01-5F16-444A-A924-B8A83CD1502D}"/>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F45F83F-FB34-4DD8-A292-B5E429E29CF7}"/>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 name="TextBox 14">
            <a:extLst>
              <a:ext uri="{FF2B5EF4-FFF2-40B4-BE49-F238E27FC236}">
                <a16:creationId xmlns:a16="http://schemas.microsoft.com/office/drawing/2014/main" id="{7D8072B4-BF98-4274-AF46-7A01C063277D}"/>
              </a:ext>
            </a:extLst>
          </p:cNvPr>
          <p:cNvSpPr txBox="1"/>
          <p:nvPr/>
        </p:nvSpPr>
        <p:spPr>
          <a:xfrm>
            <a:off x="4069531" y="5300377"/>
            <a:ext cx="932549" cy="323165"/>
          </a:xfrm>
          <a:prstGeom prst="rect">
            <a:avLst/>
          </a:prstGeom>
          <a:noFill/>
          <a:ln>
            <a:solidFill>
              <a:schemeClr val="tx1"/>
            </a:solidFill>
          </a:ln>
        </p:spPr>
        <p:txBody>
          <a:bodyPr wrap="square" rtlCol="0">
            <a:spAutoFit/>
          </a:bodyPr>
          <a:lstStyle/>
          <a:p>
            <a:pPr algn="ctr"/>
            <a:r>
              <a:rPr lang="en-US" sz="1500" dirty="0"/>
              <a:t>Stacked</a:t>
            </a:r>
          </a:p>
        </p:txBody>
      </p:sp>
      <p:grpSp>
        <p:nvGrpSpPr>
          <p:cNvPr id="105" name="Group 104">
            <a:extLst>
              <a:ext uri="{FF2B5EF4-FFF2-40B4-BE49-F238E27FC236}">
                <a16:creationId xmlns:a16="http://schemas.microsoft.com/office/drawing/2014/main" id="{EA6AE697-49BA-4627-902E-6C0331492AC7}"/>
              </a:ext>
            </a:extLst>
          </p:cNvPr>
          <p:cNvGrpSpPr/>
          <p:nvPr/>
        </p:nvGrpSpPr>
        <p:grpSpPr>
          <a:xfrm>
            <a:off x="4108698" y="2768795"/>
            <a:ext cx="854214" cy="2442452"/>
            <a:chOff x="3667893" y="2752727"/>
            <a:chExt cx="641195" cy="2442452"/>
          </a:xfrm>
        </p:grpSpPr>
        <p:sp>
          <p:nvSpPr>
            <p:cNvPr id="61" name="Rectangle 60">
              <a:extLst>
                <a:ext uri="{FF2B5EF4-FFF2-40B4-BE49-F238E27FC236}">
                  <a16:creationId xmlns:a16="http://schemas.microsoft.com/office/drawing/2014/main" id="{8D31D9E1-5542-4958-95A0-58E43825EC51}"/>
                </a:ext>
              </a:extLst>
            </p:cNvPr>
            <p:cNvSpPr/>
            <p:nvPr/>
          </p:nvSpPr>
          <p:spPr>
            <a:xfrm>
              <a:off x="3667893" y="3374231"/>
              <a:ext cx="641195" cy="18209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CF186994-68D8-4AD3-9E4A-10E8D2958A8F}"/>
                </a:ext>
              </a:extLst>
            </p:cNvPr>
            <p:cNvGrpSpPr/>
            <p:nvPr/>
          </p:nvGrpSpPr>
          <p:grpSpPr>
            <a:xfrm>
              <a:off x="3860344" y="2752727"/>
              <a:ext cx="266700" cy="1098548"/>
              <a:chOff x="5920740" y="2400300"/>
              <a:chExt cx="266700" cy="1242060"/>
            </a:xfrm>
          </p:grpSpPr>
          <p:cxnSp>
            <p:nvCxnSpPr>
              <p:cNvPr id="72" name="Straight Connector 71">
                <a:extLst>
                  <a:ext uri="{FF2B5EF4-FFF2-40B4-BE49-F238E27FC236}">
                    <a16:creationId xmlns:a16="http://schemas.microsoft.com/office/drawing/2014/main" id="{C6B022E4-C67B-40EA-B252-DDAE973229B8}"/>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9879CC9-EC02-495A-82BA-A8DDC159961F}"/>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4FB7D43-AD5D-4057-86D9-B563227969F3}"/>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 name="TextBox 11">
            <a:extLst>
              <a:ext uri="{FF2B5EF4-FFF2-40B4-BE49-F238E27FC236}">
                <a16:creationId xmlns:a16="http://schemas.microsoft.com/office/drawing/2014/main" id="{B89C5AA2-A840-4621-B320-C2887BECCAC6}"/>
              </a:ext>
            </a:extLst>
          </p:cNvPr>
          <p:cNvSpPr txBox="1"/>
          <p:nvPr/>
        </p:nvSpPr>
        <p:spPr>
          <a:xfrm>
            <a:off x="5128259" y="5300376"/>
            <a:ext cx="932549" cy="323165"/>
          </a:xfrm>
          <a:prstGeom prst="rect">
            <a:avLst/>
          </a:prstGeom>
          <a:noFill/>
          <a:ln>
            <a:solidFill>
              <a:schemeClr val="tx1"/>
            </a:solidFill>
          </a:ln>
        </p:spPr>
        <p:txBody>
          <a:bodyPr wrap="square" rtlCol="0">
            <a:spAutoFit/>
          </a:bodyPr>
          <a:lstStyle/>
          <a:p>
            <a:pPr algn="ctr"/>
            <a:r>
              <a:rPr lang="en-US" sz="1500" dirty="0"/>
              <a:t>Vertical</a:t>
            </a:r>
          </a:p>
        </p:txBody>
      </p:sp>
      <p:grpSp>
        <p:nvGrpSpPr>
          <p:cNvPr id="106" name="Group 105">
            <a:extLst>
              <a:ext uri="{FF2B5EF4-FFF2-40B4-BE49-F238E27FC236}">
                <a16:creationId xmlns:a16="http://schemas.microsoft.com/office/drawing/2014/main" id="{218C8838-5549-477B-9E76-E8D71354CBDB}"/>
              </a:ext>
            </a:extLst>
          </p:cNvPr>
          <p:cNvGrpSpPr/>
          <p:nvPr/>
        </p:nvGrpSpPr>
        <p:grpSpPr>
          <a:xfrm>
            <a:off x="5167426" y="2762444"/>
            <a:ext cx="854214" cy="2455154"/>
            <a:chOff x="4383913" y="2740025"/>
            <a:chExt cx="641195" cy="2455154"/>
          </a:xfrm>
        </p:grpSpPr>
        <p:sp>
          <p:nvSpPr>
            <p:cNvPr id="62" name="Rectangle 61">
              <a:extLst>
                <a:ext uri="{FF2B5EF4-FFF2-40B4-BE49-F238E27FC236}">
                  <a16:creationId xmlns:a16="http://schemas.microsoft.com/office/drawing/2014/main" id="{4CE791D7-52EC-452B-908B-143BC1FFE530}"/>
                </a:ext>
              </a:extLst>
            </p:cNvPr>
            <p:cNvSpPr/>
            <p:nvPr/>
          </p:nvSpPr>
          <p:spPr>
            <a:xfrm>
              <a:off x="4383913" y="3305175"/>
              <a:ext cx="641195" cy="18900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9BD896A7-C9FA-4FE3-B912-A7552C5D8C3F}"/>
                </a:ext>
              </a:extLst>
            </p:cNvPr>
            <p:cNvGrpSpPr/>
            <p:nvPr/>
          </p:nvGrpSpPr>
          <p:grpSpPr>
            <a:xfrm>
              <a:off x="4582426" y="2740025"/>
              <a:ext cx="266700" cy="1031204"/>
              <a:chOff x="5920740" y="2400300"/>
              <a:chExt cx="266700" cy="1242060"/>
            </a:xfrm>
          </p:grpSpPr>
          <p:cxnSp>
            <p:nvCxnSpPr>
              <p:cNvPr id="69" name="Straight Connector 68">
                <a:extLst>
                  <a:ext uri="{FF2B5EF4-FFF2-40B4-BE49-F238E27FC236}">
                    <a16:creationId xmlns:a16="http://schemas.microsoft.com/office/drawing/2014/main" id="{EEA4B0AF-276A-4185-81D1-33F2A1C99A19}"/>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8A9AD60-47F3-4785-810A-1A61DB0FA698}"/>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2905A9-AA22-4C1F-80A0-81E95CE0BED5}"/>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9" name="TextBox 98">
            <a:extLst>
              <a:ext uri="{FF2B5EF4-FFF2-40B4-BE49-F238E27FC236}">
                <a16:creationId xmlns:a16="http://schemas.microsoft.com/office/drawing/2014/main" id="{6ED61B24-4D09-4603-94FA-4247C0A2F3C5}"/>
              </a:ext>
            </a:extLst>
          </p:cNvPr>
          <p:cNvSpPr txBox="1"/>
          <p:nvPr/>
        </p:nvSpPr>
        <p:spPr>
          <a:xfrm>
            <a:off x="6989627" y="4980760"/>
            <a:ext cx="518531" cy="369332"/>
          </a:xfrm>
          <a:prstGeom prst="rect">
            <a:avLst/>
          </a:prstGeom>
          <a:noFill/>
        </p:spPr>
        <p:txBody>
          <a:bodyPr wrap="square" rtlCol="0">
            <a:spAutoFit/>
          </a:bodyPr>
          <a:lstStyle/>
          <a:p>
            <a:pPr algn="ctr"/>
            <a:r>
              <a:rPr lang="en-CA" b="1" dirty="0">
                <a:latin typeface="Optima" charset="0"/>
                <a:ea typeface="Optima" charset="0"/>
                <a:cs typeface="Optima" charset="0"/>
              </a:rPr>
              <a:t>0%</a:t>
            </a:r>
            <a:endParaRPr b="1" dirty="0">
              <a:latin typeface="Optima" charset="0"/>
              <a:ea typeface="Optima" charset="0"/>
              <a:cs typeface="Optima" charset="0"/>
            </a:endParaRPr>
          </a:p>
        </p:txBody>
      </p:sp>
      <p:sp>
        <p:nvSpPr>
          <p:cNvPr id="100" name="TextBox 99">
            <a:extLst>
              <a:ext uri="{FF2B5EF4-FFF2-40B4-BE49-F238E27FC236}">
                <a16:creationId xmlns:a16="http://schemas.microsoft.com/office/drawing/2014/main" id="{2E60ACE3-3B71-4693-938D-07B0DDAC2524}"/>
              </a:ext>
            </a:extLst>
          </p:cNvPr>
          <p:cNvSpPr txBox="1"/>
          <p:nvPr/>
        </p:nvSpPr>
        <p:spPr>
          <a:xfrm>
            <a:off x="6866963" y="3901206"/>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10%</a:t>
            </a:r>
            <a:endParaRPr b="1" dirty="0">
              <a:latin typeface="Optima" charset="0"/>
              <a:ea typeface="Optima" charset="0"/>
              <a:cs typeface="Optima" charset="0"/>
            </a:endParaRPr>
          </a:p>
        </p:txBody>
      </p:sp>
      <p:sp>
        <p:nvSpPr>
          <p:cNvPr id="101" name="TextBox 100">
            <a:extLst>
              <a:ext uri="{FF2B5EF4-FFF2-40B4-BE49-F238E27FC236}">
                <a16:creationId xmlns:a16="http://schemas.microsoft.com/office/drawing/2014/main" id="{41FA96C1-7B0E-4E07-87C5-523BD2A70EFD}"/>
              </a:ext>
            </a:extLst>
          </p:cNvPr>
          <p:cNvSpPr txBox="1"/>
          <p:nvPr/>
        </p:nvSpPr>
        <p:spPr>
          <a:xfrm>
            <a:off x="6866963" y="2821652"/>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20%</a:t>
            </a:r>
            <a:endParaRPr b="1" dirty="0">
              <a:latin typeface="Optima" charset="0"/>
              <a:ea typeface="Optima" charset="0"/>
              <a:cs typeface="Optima" charset="0"/>
            </a:endParaRPr>
          </a:p>
        </p:txBody>
      </p:sp>
      <p:sp>
        <p:nvSpPr>
          <p:cNvPr id="102" name="TextBox 101">
            <a:extLst>
              <a:ext uri="{FF2B5EF4-FFF2-40B4-BE49-F238E27FC236}">
                <a16:creationId xmlns:a16="http://schemas.microsoft.com/office/drawing/2014/main" id="{52E53577-5AF9-42FE-AD0B-AA6A0DFF2A71}"/>
              </a:ext>
            </a:extLst>
          </p:cNvPr>
          <p:cNvSpPr txBox="1"/>
          <p:nvPr/>
        </p:nvSpPr>
        <p:spPr>
          <a:xfrm>
            <a:off x="6866963" y="1742098"/>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30%</a:t>
            </a:r>
            <a:endParaRPr b="1" dirty="0">
              <a:latin typeface="Optima" charset="0"/>
              <a:ea typeface="Optima" charset="0"/>
              <a:cs typeface="Optima" charset="0"/>
            </a:endParaRPr>
          </a:p>
        </p:txBody>
      </p:sp>
      <p:pic>
        <p:nvPicPr>
          <p:cNvPr id="111" name="Picture 110">
            <a:extLst>
              <a:ext uri="{FF2B5EF4-FFF2-40B4-BE49-F238E27FC236}">
                <a16:creationId xmlns:a16="http://schemas.microsoft.com/office/drawing/2014/main" id="{C12D1124-9BE6-42D1-827F-036FF8B2798A}"/>
              </a:ext>
            </a:extLst>
          </p:cNvPr>
          <p:cNvPicPr>
            <a:picLocks noChangeAspect="1"/>
          </p:cNvPicPr>
          <p:nvPr/>
        </p:nvPicPr>
        <p:blipFill>
          <a:blip r:embed="rId5"/>
          <a:stretch>
            <a:fillRect/>
          </a:stretch>
        </p:blipFill>
        <p:spPr>
          <a:xfrm>
            <a:off x="5387285" y="5766560"/>
            <a:ext cx="415010" cy="809959"/>
          </a:xfrm>
          <a:prstGeom prst="rect">
            <a:avLst/>
          </a:prstGeom>
        </p:spPr>
      </p:pic>
      <p:pic>
        <p:nvPicPr>
          <p:cNvPr id="112" name="Picture 111">
            <a:extLst>
              <a:ext uri="{FF2B5EF4-FFF2-40B4-BE49-F238E27FC236}">
                <a16:creationId xmlns:a16="http://schemas.microsoft.com/office/drawing/2014/main" id="{8455EAA9-61DB-4FF0-BE84-7EE67EED01C2}"/>
              </a:ext>
            </a:extLst>
          </p:cNvPr>
          <p:cNvPicPr>
            <a:picLocks noChangeAspect="1"/>
          </p:cNvPicPr>
          <p:nvPr/>
        </p:nvPicPr>
        <p:blipFill>
          <a:blip r:embed="rId6"/>
          <a:stretch>
            <a:fillRect/>
          </a:stretch>
        </p:blipFill>
        <p:spPr>
          <a:xfrm>
            <a:off x="2013617" y="5766560"/>
            <a:ext cx="776838" cy="381257"/>
          </a:xfrm>
          <a:prstGeom prst="rect">
            <a:avLst/>
          </a:prstGeom>
        </p:spPr>
      </p:pic>
      <p:pic>
        <p:nvPicPr>
          <p:cNvPr id="113" name="Picture 112">
            <a:extLst>
              <a:ext uri="{FF2B5EF4-FFF2-40B4-BE49-F238E27FC236}">
                <a16:creationId xmlns:a16="http://schemas.microsoft.com/office/drawing/2014/main" id="{37849D4B-4D27-4A10-97FE-D0D97464A541}"/>
              </a:ext>
            </a:extLst>
          </p:cNvPr>
          <p:cNvPicPr>
            <a:picLocks noChangeAspect="1"/>
          </p:cNvPicPr>
          <p:nvPr/>
        </p:nvPicPr>
        <p:blipFill>
          <a:blip r:embed="rId7"/>
          <a:stretch>
            <a:fillRect/>
          </a:stretch>
        </p:blipFill>
        <p:spPr>
          <a:xfrm>
            <a:off x="3107424" y="5766560"/>
            <a:ext cx="776634" cy="381256"/>
          </a:xfrm>
          <a:prstGeom prst="rect">
            <a:avLst/>
          </a:prstGeom>
        </p:spPr>
      </p:pic>
      <p:pic>
        <p:nvPicPr>
          <p:cNvPr id="114" name="Picture 113">
            <a:extLst>
              <a:ext uri="{FF2B5EF4-FFF2-40B4-BE49-F238E27FC236}">
                <a16:creationId xmlns:a16="http://schemas.microsoft.com/office/drawing/2014/main" id="{661E0E9D-18EA-4FF3-8B9A-5F9515E905D8}"/>
              </a:ext>
            </a:extLst>
          </p:cNvPr>
          <p:cNvPicPr>
            <a:picLocks noChangeAspect="1"/>
          </p:cNvPicPr>
          <p:nvPr/>
        </p:nvPicPr>
        <p:blipFill>
          <a:blip r:embed="rId8"/>
          <a:stretch>
            <a:fillRect/>
          </a:stretch>
        </p:blipFill>
        <p:spPr>
          <a:xfrm>
            <a:off x="4320481" y="5766560"/>
            <a:ext cx="496406" cy="537572"/>
          </a:xfrm>
          <a:prstGeom prst="rect">
            <a:avLst/>
          </a:prstGeom>
        </p:spPr>
      </p:pic>
      <p:grpSp>
        <p:nvGrpSpPr>
          <p:cNvPr id="124" name="Group 123">
            <a:extLst>
              <a:ext uri="{FF2B5EF4-FFF2-40B4-BE49-F238E27FC236}">
                <a16:creationId xmlns:a16="http://schemas.microsoft.com/office/drawing/2014/main" id="{29FBF548-82B4-4BE0-B6D7-7DB33080158C}"/>
              </a:ext>
            </a:extLst>
          </p:cNvPr>
          <p:cNvGrpSpPr/>
          <p:nvPr/>
        </p:nvGrpSpPr>
        <p:grpSpPr>
          <a:xfrm>
            <a:off x="7564187" y="3441584"/>
            <a:ext cx="932549" cy="2181959"/>
            <a:chOff x="7564187" y="3441584"/>
            <a:chExt cx="932549" cy="2181959"/>
          </a:xfrm>
        </p:grpSpPr>
        <p:grpSp>
          <p:nvGrpSpPr>
            <p:cNvPr id="119" name="Group 118">
              <a:extLst>
                <a:ext uri="{FF2B5EF4-FFF2-40B4-BE49-F238E27FC236}">
                  <a16:creationId xmlns:a16="http://schemas.microsoft.com/office/drawing/2014/main" id="{093436F8-F13B-4831-BC01-6170822E9441}"/>
                </a:ext>
              </a:extLst>
            </p:cNvPr>
            <p:cNvGrpSpPr/>
            <p:nvPr/>
          </p:nvGrpSpPr>
          <p:grpSpPr>
            <a:xfrm>
              <a:off x="7605265" y="3441584"/>
              <a:ext cx="850392" cy="1763724"/>
              <a:chOff x="7874753" y="3321843"/>
              <a:chExt cx="641195" cy="1763724"/>
            </a:xfrm>
          </p:grpSpPr>
          <p:sp>
            <p:nvSpPr>
              <p:cNvPr id="37" name="Rectangle 36">
                <a:extLst>
                  <a:ext uri="{FF2B5EF4-FFF2-40B4-BE49-F238E27FC236}">
                    <a16:creationId xmlns:a16="http://schemas.microsoft.com/office/drawing/2014/main" id="{6CE1253D-6C37-4A8B-A442-065A8619CD81}"/>
                  </a:ext>
                </a:extLst>
              </p:cNvPr>
              <p:cNvSpPr/>
              <p:nvPr/>
            </p:nvSpPr>
            <p:spPr>
              <a:xfrm>
                <a:off x="7874753" y="3833819"/>
                <a:ext cx="641195" cy="12517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2355A990-7FB3-4FA8-8560-44234F9D24FE}"/>
                  </a:ext>
                </a:extLst>
              </p:cNvPr>
              <p:cNvGrpSpPr/>
              <p:nvPr/>
            </p:nvGrpSpPr>
            <p:grpSpPr>
              <a:xfrm>
                <a:off x="8054170" y="3321843"/>
                <a:ext cx="266700" cy="889477"/>
                <a:chOff x="5920740" y="2400300"/>
                <a:chExt cx="266700" cy="1242060"/>
              </a:xfrm>
            </p:grpSpPr>
            <p:cxnSp>
              <p:nvCxnSpPr>
                <p:cNvPr id="95" name="Straight Connector 94">
                  <a:extLst>
                    <a:ext uri="{FF2B5EF4-FFF2-40B4-BE49-F238E27FC236}">
                      <a16:creationId xmlns:a16="http://schemas.microsoft.com/office/drawing/2014/main" id="{E3389F94-E599-4EEA-AB9A-36174460681C}"/>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08BB624-53A0-41DE-872B-B6B78FC57A3B}"/>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EC8888D-7AFD-4D8F-87FD-A9C69A6A651F}"/>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5" name="TextBox 114">
              <a:extLst>
                <a:ext uri="{FF2B5EF4-FFF2-40B4-BE49-F238E27FC236}">
                  <a16:creationId xmlns:a16="http://schemas.microsoft.com/office/drawing/2014/main" id="{54D2B0A5-9C41-4A78-8E9D-EA3EE9A3C149}"/>
                </a:ext>
              </a:extLst>
            </p:cNvPr>
            <p:cNvSpPr txBox="1"/>
            <p:nvPr/>
          </p:nvSpPr>
          <p:spPr>
            <a:xfrm>
              <a:off x="7564187" y="5300378"/>
              <a:ext cx="932549" cy="323165"/>
            </a:xfrm>
            <a:prstGeom prst="rect">
              <a:avLst/>
            </a:prstGeom>
            <a:noFill/>
            <a:ln>
              <a:solidFill>
                <a:schemeClr val="tx1"/>
              </a:solidFill>
            </a:ln>
          </p:spPr>
          <p:txBody>
            <a:bodyPr wrap="square" rtlCol="0">
              <a:spAutoFit/>
            </a:bodyPr>
            <a:lstStyle/>
            <a:p>
              <a:pPr algn="ctr"/>
              <a:r>
                <a:rPr lang="en-US" sz="1500" dirty="0"/>
                <a:t>Adjacent</a:t>
              </a:r>
            </a:p>
          </p:txBody>
        </p:sp>
      </p:grpSp>
      <p:grpSp>
        <p:nvGrpSpPr>
          <p:cNvPr id="125" name="Group 124">
            <a:extLst>
              <a:ext uri="{FF2B5EF4-FFF2-40B4-BE49-F238E27FC236}">
                <a16:creationId xmlns:a16="http://schemas.microsoft.com/office/drawing/2014/main" id="{BD80358F-83D7-418B-AFFA-E373C8BD642D}"/>
              </a:ext>
            </a:extLst>
          </p:cNvPr>
          <p:cNvGrpSpPr/>
          <p:nvPr/>
        </p:nvGrpSpPr>
        <p:grpSpPr>
          <a:xfrm>
            <a:off x="8622914" y="4231943"/>
            <a:ext cx="932549" cy="1391600"/>
            <a:chOff x="8622914" y="4231943"/>
            <a:chExt cx="932549" cy="1391600"/>
          </a:xfrm>
        </p:grpSpPr>
        <p:grpSp>
          <p:nvGrpSpPr>
            <p:cNvPr id="120" name="Group 119">
              <a:extLst>
                <a:ext uri="{FF2B5EF4-FFF2-40B4-BE49-F238E27FC236}">
                  <a16:creationId xmlns:a16="http://schemas.microsoft.com/office/drawing/2014/main" id="{BDFD836D-311C-4ED0-8E26-768EF13E32AA}"/>
                </a:ext>
              </a:extLst>
            </p:cNvPr>
            <p:cNvGrpSpPr/>
            <p:nvPr/>
          </p:nvGrpSpPr>
          <p:grpSpPr>
            <a:xfrm>
              <a:off x="8663992" y="4231943"/>
              <a:ext cx="850392" cy="963623"/>
              <a:chOff x="8584003" y="4121943"/>
              <a:chExt cx="641195" cy="963623"/>
            </a:xfrm>
          </p:grpSpPr>
          <p:sp>
            <p:nvSpPr>
              <p:cNvPr id="36" name="Rectangle 35">
                <a:extLst>
                  <a:ext uri="{FF2B5EF4-FFF2-40B4-BE49-F238E27FC236}">
                    <a16:creationId xmlns:a16="http://schemas.microsoft.com/office/drawing/2014/main" id="{CCF6B29D-7C08-467A-8ED7-1F9524F498AB}"/>
                  </a:ext>
                </a:extLst>
              </p:cNvPr>
              <p:cNvSpPr/>
              <p:nvPr/>
            </p:nvSpPr>
            <p:spPr>
              <a:xfrm>
                <a:off x="8584003" y="4498181"/>
                <a:ext cx="641195" cy="5873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7D6C62CA-970B-41F8-BA03-2F396883FED2}"/>
                  </a:ext>
                </a:extLst>
              </p:cNvPr>
              <p:cNvGrpSpPr/>
              <p:nvPr/>
            </p:nvGrpSpPr>
            <p:grpSpPr>
              <a:xfrm>
                <a:off x="8771116" y="4121943"/>
                <a:ext cx="266700" cy="616939"/>
                <a:chOff x="5920740" y="2400300"/>
                <a:chExt cx="266700" cy="1242060"/>
              </a:xfrm>
            </p:grpSpPr>
            <p:cxnSp>
              <p:nvCxnSpPr>
                <p:cNvPr id="92" name="Straight Connector 91">
                  <a:extLst>
                    <a:ext uri="{FF2B5EF4-FFF2-40B4-BE49-F238E27FC236}">
                      <a16:creationId xmlns:a16="http://schemas.microsoft.com/office/drawing/2014/main" id="{D5A7FE90-402F-449C-B4C8-2A1D808CB2C2}"/>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8069802-69DE-43AA-9B11-CFAFDB48EDEC}"/>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B160500-7711-4DD4-AE67-B9F1437FC57E}"/>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6" name="TextBox 115">
              <a:extLst>
                <a:ext uri="{FF2B5EF4-FFF2-40B4-BE49-F238E27FC236}">
                  <a16:creationId xmlns:a16="http://schemas.microsoft.com/office/drawing/2014/main" id="{370069D1-E813-4EEE-BABD-A120D2E9022E}"/>
                </a:ext>
              </a:extLst>
            </p:cNvPr>
            <p:cNvSpPr txBox="1"/>
            <p:nvPr/>
          </p:nvSpPr>
          <p:spPr>
            <a:xfrm>
              <a:off x="8622914" y="5300378"/>
              <a:ext cx="932549" cy="323165"/>
            </a:xfrm>
            <a:prstGeom prst="rect">
              <a:avLst/>
            </a:prstGeom>
            <a:noFill/>
            <a:ln>
              <a:solidFill>
                <a:schemeClr val="tx1"/>
              </a:solidFill>
            </a:ln>
          </p:spPr>
          <p:txBody>
            <a:bodyPr wrap="square" rtlCol="0">
              <a:spAutoFit/>
            </a:bodyPr>
            <a:lstStyle/>
            <a:p>
              <a:pPr algn="ctr"/>
              <a:r>
                <a:rPr lang="en-US" sz="1500" dirty="0"/>
                <a:t>Overlaid</a:t>
              </a:r>
            </a:p>
          </p:txBody>
        </p:sp>
      </p:grpSp>
      <p:grpSp>
        <p:nvGrpSpPr>
          <p:cNvPr id="127" name="Group 126">
            <a:extLst>
              <a:ext uri="{FF2B5EF4-FFF2-40B4-BE49-F238E27FC236}">
                <a16:creationId xmlns:a16="http://schemas.microsoft.com/office/drawing/2014/main" id="{F1036189-43C9-42E9-AB48-046429FC7B93}"/>
              </a:ext>
            </a:extLst>
          </p:cNvPr>
          <p:cNvGrpSpPr/>
          <p:nvPr/>
        </p:nvGrpSpPr>
        <p:grpSpPr>
          <a:xfrm>
            <a:off x="9681641" y="4128746"/>
            <a:ext cx="932549" cy="1494796"/>
            <a:chOff x="9681641" y="4128746"/>
            <a:chExt cx="932549" cy="1494796"/>
          </a:xfrm>
        </p:grpSpPr>
        <p:grpSp>
          <p:nvGrpSpPr>
            <p:cNvPr id="121" name="Group 120">
              <a:extLst>
                <a:ext uri="{FF2B5EF4-FFF2-40B4-BE49-F238E27FC236}">
                  <a16:creationId xmlns:a16="http://schemas.microsoft.com/office/drawing/2014/main" id="{4C9E17F1-87E9-48A4-A786-AF78BB326F73}"/>
                </a:ext>
              </a:extLst>
            </p:cNvPr>
            <p:cNvGrpSpPr/>
            <p:nvPr/>
          </p:nvGrpSpPr>
          <p:grpSpPr>
            <a:xfrm>
              <a:off x="9722719" y="4128746"/>
              <a:ext cx="850392" cy="1054418"/>
              <a:chOff x="9315890" y="4036217"/>
              <a:chExt cx="641195" cy="1054418"/>
            </a:xfrm>
          </p:grpSpPr>
          <p:sp>
            <p:nvSpPr>
              <p:cNvPr id="39" name="Rectangle 38">
                <a:extLst>
                  <a:ext uri="{FF2B5EF4-FFF2-40B4-BE49-F238E27FC236}">
                    <a16:creationId xmlns:a16="http://schemas.microsoft.com/office/drawing/2014/main" id="{E818D266-8623-43B1-8FE7-B673F2B2356D}"/>
                  </a:ext>
                </a:extLst>
              </p:cNvPr>
              <p:cNvSpPr/>
              <p:nvPr/>
            </p:nvSpPr>
            <p:spPr>
              <a:xfrm>
                <a:off x="9315890" y="4450555"/>
                <a:ext cx="641195"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18E34640-FD40-440B-B574-143EAF7A3635}"/>
                  </a:ext>
                </a:extLst>
              </p:cNvPr>
              <p:cNvGrpSpPr/>
              <p:nvPr/>
            </p:nvGrpSpPr>
            <p:grpSpPr>
              <a:xfrm>
                <a:off x="9492825" y="4036217"/>
                <a:ext cx="266700" cy="676658"/>
                <a:chOff x="5920740" y="2400300"/>
                <a:chExt cx="266700" cy="1242065"/>
              </a:xfrm>
            </p:grpSpPr>
            <p:cxnSp>
              <p:nvCxnSpPr>
                <p:cNvPr id="89" name="Straight Connector 88">
                  <a:extLst>
                    <a:ext uri="{FF2B5EF4-FFF2-40B4-BE49-F238E27FC236}">
                      <a16:creationId xmlns:a16="http://schemas.microsoft.com/office/drawing/2014/main" id="{E2D622C6-B775-49E0-9582-6742EA13946D}"/>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2B49C31-BB2F-4A95-9F12-8E7EF61E2F9C}"/>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CF91C42-A12D-41BE-9F44-A917E2F24EF6}"/>
                    </a:ext>
                  </a:extLst>
                </p:cNvPr>
                <p:cNvCxnSpPr>
                  <a:cxnSpLocks/>
                </p:cNvCxnSpPr>
                <p:nvPr/>
              </p:nvCxnSpPr>
              <p:spPr>
                <a:xfrm flipV="1">
                  <a:off x="6054090" y="2400305"/>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7" name="TextBox 116">
              <a:extLst>
                <a:ext uri="{FF2B5EF4-FFF2-40B4-BE49-F238E27FC236}">
                  <a16:creationId xmlns:a16="http://schemas.microsoft.com/office/drawing/2014/main" id="{8FF78F3B-03A9-4A11-82EB-280B514ACEB0}"/>
                </a:ext>
              </a:extLst>
            </p:cNvPr>
            <p:cNvSpPr txBox="1"/>
            <p:nvPr/>
          </p:nvSpPr>
          <p:spPr>
            <a:xfrm>
              <a:off x="9681641" y="5300377"/>
              <a:ext cx="932549" cy="323165"/>
            </a:xfrm>
            <a:prstGeom prst="rect">
              <a:avLst/>
            </a:prstGeom>
            <a:noFill/>
            <a:ln>
              <a:solidFill>
                <a:schemeClr val="tx1"/>
              </a:solidFill>
            </a:ln>
          </p:spPr>
          <p:txBody>
            <a:bodyPr wrap="square" rtlCol="0">
              <a:spAutoFit/>
            </a:bodyPr>
            <a:lstStyle/>
            <a:p>
              <a:pPr algn="ctr"/>
              <a:r>
                <a:rPr lang="en-US" sz="1500" dirty="0"/>
                <a:t>Stacked</a:t>
              </a:r>
            </a:p>
          </p:txBody>
        </p:sp>
      </p:grpSp>
      <p:grpSp>
        <p:nvGrpSpPr>
          <p:cNvPr id="123" name="Group 122">
            <a:extLst>
              <a:ext uri="{FF2B5EF4-FFF2-40B4-BE49-F238E27FC236}">
                <a16:creationId xmlns:a16="http://schemas.microsoft.com/office/drawing/2014/main" id="{1DD93DD5-5322-4EDA-9B76-7F904228F83C}"/>
              </a:ext>
            </a:extLst>
          </p:cNvPr>
          <p:cNvGrpSpPr/>
          <p:nvPr/>
        </p:nvGrpSpPr>
        <p:grpSpPr>
          <a:xfrm>
            <a:off x="10740369" y="3850136"/>
            <a:ext cx="932549" cy="1773405"/>
            <a:chOff x="10740369" y="3850136"/>
            <a:chExt cx="932549" cy="1773405"/>
          </a:xfrm>
        </p:grpSpPr>
        <p:grpSp>
          <p:nvGrpSpPr>
            <p:cNvPr id="122" name="Group 121">
              <a:extLst>
                <a:ext uri="{FF2B5EF4-FFF2-40B4-BE49-F238E27FC236}">
                  <a16:creationId xmlns:a16="http://schemas.microsoft.com/office/drawing/2014/main" id="{1665345C-8976-4E52-B1B2-7627A979A819}"/>
                </a:ext>
              </a:extLst>
            </p:cNvPr>
            <p:cNvGrpSpPr/>
            <p:nvPr/>
          </p:nvGrpSpPr>
          <p:grpSpPr>
            <a:xfrm>
              <a:off x="10781447" y="3850136"/>
              <a:ext cx="850392" cy="1373639"/>
              <a:chOff x="10033078" y="3714749"/>
              <a:chExt cx="641195" cy="1373639"/>
            </a:xfrm>
          </p:grpSpPr>
          <p:sp>
            <p:nvSpPr>
              <p:cNvPr id="38" name="Rectangle 37">
                <a:extLst>
                  <a:ext uri="{FF2B5EF4-FFF2-40B4-BE49-F238E27FC236}">
                    <a16:creationId xmlns:a16="http://schemas.microsoft.com/office/drawing/2014/main" id="{ACDBA4B6-C95E-4988-A01B-69C8FF65E3CF}"/>
                  </a:ext>
                </a:extLst>
              </p:cNvPr>
              <p:cNvSpPr/>
              <p:nvPr/>
            </p:nvSpPr>
            <p:spPr>
              <a:xfrm>
                <a:off x="10033078" y="4146556"/>
                <a:ext cx="641195" cy="9418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89B1EE53-FD68-4296-838D-B4A24BD5614B}"/>
                  </a:ext>
                </a:extLst>
              </p:cNvPr>
              <p:cNvGrpSpPr/>
              <p:nvPr/>
            </p:nvGrpSpPr>
            <p:grpSpPr>
              <a:xfrm>
                <a:off x="10218517" y="3714749"/>
                <a:ext cx="266700" cy="735807"/>
                <a:chOff x="5920740" y="2400300"/>
                <a:chExt cx="266700" cy="1242060"/>
              </a:xfrm>
            </p:grpSpPr>
            <p:cxnSp>
              <p:nvCxnSpPr>
                <p:cNvPr id="86" name="Straight Connector 85">
                  <a:extLst>
                    <a:ext uri="{FF2B5EF4-FFF2-40B4-BE49-F238E27FC236}">
                      <a16:creationId xmlns:a16="http://schemas.microsoft.com/office/drawing/2014/main" id="{7FCBFFFA-90D9-44F8-BF9A-D478AA7EC2AF}"/>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3927882-A692-4813-85CB-16EAEC826EB4}"/>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C05498-2291-4AD4-BFF8-B9B0097F91CB}"/>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8" name="TextBox 117">
              <a:extLst>
                <a:ext uri="{FF2B5EF4-FFF2-40B4-BE49-F238E27FC236}">
                  <a16:creationId xmlns:a16="http://schemas.microsoft.com/office/drawing/2014/main" id="{ED3FE861-E8D3-414C-9364-1AFA53C7CAEE}"/>
                </a:ext>
              </a:extLst>
            </p:cNvPr>
            <p:cNvSpPr txBox="1"/>
            <p:nvPr/>
          </p:nvSpPr>
          <p:spPr>
            <a:xfrm>
              <a:off x="10740369" y="5300376"/>
              <a:ext cx="932549" cy="323165"/>
            </a:xfrm>
            <a:prstGeom prst="rect">
              <a:avLst/>
            </a:prstGeom>
            <a:noFill/>
            <a:ln>
              <a:solidFill>
                <a:schemeClr val="tx1"/>
              </a:solidFill>
            </a:ln>
          </p:spPr>
          <p:txBody>
            <a:bodyPr wrap="square" rtlCol="0">
              <a:spAutoFit/>
            </a:bodyPr>
            <a:lstStyle/>
            <a:p>
              <a:pPr algn="ctr"/>
              <a:r>
                <a:rPr lang="en-US" sz="1500" dirty="0"/>
                <a:t>Vertical</a:t>
              </a:r>
            </a:p>
          </p:txBody>
        </p:sp>
      </p:grpSp>
      <p:pic>
        <p:nvPicPr>
          <p:cNvPr id="128" name="Picture 127">
            <a:extLst>
              <a:ext uri="{FF2B5EF4-FFF2-40B4-BE49-F238E27FC236}">
                <a16:creationId xmlns:a16="http://schemas.microsoft.com/office/drawing/2014/main" id="{337A5E8A-C549-431A-8B13-095F94B5E10B}"/>
              </a:ext>
            </a:extLst>
          </p:cNvPr>
          <p:cNvPicPr>
            <a:picLocks noChangeAspect="1"/>
          </p:cNvPicPr>
          <p:nvPr/>
        </p:nvPicPr>
        <p:blipFill>
          <a:blip r:embed="rId5"/>
          <a:stretch>
            <a:fillRect/>
          </a:stretch>
        </p:blipFill>
        <p:spPr>
          <a:xfrm>
            <a:off x="11005325" y="5764602"/>
            <a:ext cx="415010" cy="809959"/>
          </a:xfrm>
          <a:prstGeom prst="rect">
            <a:avLst/>
          </a:prstGeom>
        </p:spPr>
      </p:pic>
      <p:pic>
        <p:nvPicPr>
          <p:cNvPr id="129" name="Picture 128">
            <a:extLst>
              <a:ext uri="{FF2B5EF4-FFF2-40B4-BE49-F238E27FC236}">
                <a16:creationId xmlns:a16="http://schemas.microsoft.com/office/drawing/2014/main" id="{64679055-F284-4189-870E-433C62269ACD}"/>
              </a:ext>
            </a:extLst>
          </p:cNvPr>
          <p:cNvPicPr>
            <a:picLocks noChangeAspect="1"/>
          </p:cNvPicPr>
          <p:nvPr/>
        </p:nvPicPr>
        <p:blipFill>
          <a:blip r:embed="rId6"/>
          <a:stretch>
            <a:fillRect/>
          </a:stretch>
        </p:blipFill>
        <p:spPr>
          <a:xfrm>
            <a:off x="7631657" y="5764602"/>
            <a:ext cx="776838" cy="381257"/>
          </a:xfrm>
          <a:prstGeom prst="rect">
            <a:avLst/>
          </a:prstGeom>
        </p:spPr>
      </p:pic>
      <p:pic>
        <p:nvPicPr>
          <p:cNvPr id="130" name="Picture 129">
            <a:extLst>
              <a:ext uri="{FF2B5EF4-FFF2-40B4-BE49-F238E27FC236}">
                <a16:creationId xmlns:a16="http://schemas.microsoft.com/office/drawing/2014/main" id="{0B4C3686-B92A-4F46-8084-A850C79DDFAF}"/>
              </a:ext>
            </a:extLst>
          </p:cNvPr>
          <p:cNvPicPr>
            <a:picLocks noChangeAspect="1"/>
          </p:cNvPicPr>
          <p:nvPr/>
        </p:nvPicPr>
        <p:blipFill>
          <a:blip r:embed="rId7"/>
          <a:stretch>
            <a:fillRect/>
          </a:stretch>
        </p:blipFill>
        <p:spPr>
          <a:xfrm>
            <a:off x="8725464" y="5764602"/>
            <a:ext cx="776634" cy="381256"/>
          </a:xfrm>
          <a:prstGeom prst="rect">
            <a:avLst/>
          </a:prstGeom>
        </p:spPr>
      </p:pic>
      <p:pic>
        <p:nvPicPr>
          <p:cNvPr id="131" name="Picture 130">
            <a:extLst>
              <a:ext uri="{FF2B5EF4-FFF2-40B4-BE49-F238E27FC236}">
                <a16:creationId xmlns:a16="http://schemas.microsoft.com/office/drawing/2014/main" id="{A9AFC73D-B712-40EA-BFEB-13DA63AD7B34}"/>
              </a:ext>
            </a:extLst>
          </p:cNvPr>
          <p:cNvPicPr>
            <a:picLocks noChangeAspect="1"/>
          </p:cNvPicPr>
          <p:nvPr/>
        </p:nvPicPr>
        <p:blipFill>
          <a:blip r:embed="rId8"/>
          <a:stretch>
            <a:fillRect/>
          </a:stretch>
        </p:blipFill>
        <p:spPr>
          <a:xfrm>
            <a:off x="9938521" y="5764602"/>
            <a:ext cx="496406" cy="537572"/>
          </a:xfrm>
          <a:prstGeom prst="rect">
            <a:avLst/>
          </a:prstGeom>
        </p:spPr>
      </p:pic>
      <p:pic>
        <p:nvPicPr>
          <p:cNvPr id="98" name="Graphic 97" descr="Back outline">
            <a:extLst>
              <a:ext uri="{FF2B5EF4-FFF2-40B4-BE49-F238E27FC236}">
                <a16:creationId xmlns:a16="http://schemas.microsoft.com/office/drawing/2014/main" id="{B3FB0473-3F27-454B-9AFC-87DD635E44C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flipH="1" flipV="1">
            <a:off x="7630741" y="2245466"/>
            <a:ext cx="914400" cy="914400"/>
          </a:xfrm>
          <a:prstGeom prst="rect">
            <a:avLst/>
          </a:prstGeom>
        </p:spPr>
      </p:pic>
      <p:sp>
        <p:nvSpPr>
          <p:cNvPr id="107" name="TextBox 106">
            <a:extLst>
              <a:ext uri="{FF2B5EF4-FFF2-40B4-BE49-F238E27FC236}">
                <a16:creationId xmlns:a16="http://schemas.microsoft.com/office/drawing/2014/main" id="{0FE72916-9155-4A7C-A079-2E2DB14EB48F}"/>
              </a:ext>
            </a:extLst>
          </p:cNvPr>
          <p:cNvSpPr txBox="1"/>
          <p:nvPr/>
        </p:nvSpPr>
        <p:spPr>
          <a:xfrm>
            <a:off x="8492417" y="1676859"/>
            <a:ext cx="3339644" cy="1323439"/>
          </a:xfrm>
          <a:prstGeom prst="rect">
            <a:avLst/>
          </a:prstGeom>
          <a:solidFill>
            <a:schemeClr val="bg1">
              <a:alpha val="45000"/>
            </a:schemeClr>
          </a:solidFill>
        </p:spPr>
        <p:txBody>
          <a:bodyPr wrap="square" rtlCol="0">
            <a:spAutoFit/>
          </a:bodyPr>
          <a:lstStyle/>
          <a:p>
            <a:r>
              <a:rPr lang="en-US" sz="2000" b="1" dirty="0">
                <a:solidFill>
                  <a:schemeClr val="bg1">
                    <a:lumMod val="50000"/>
                  </a:schemeClr>
                </a:solidFill>
                <a:latin typeface="+mj-lt"/>
              </a:rPr>
              <a:t>11%</a:t>
            </a:r>
            <a:r>
              <a:rPr lang="en-US" sz="2000" dirty="0">
                <a:solidFill>
                  <a:schemeClr val="bg1">
                    <a:lumMod val="50000"/>
                  </a:schemeClr>
                </a:solidFill>
                <a:latin typeface="+mj-lt"/>
              </a:rPr>
              <a:t> of the comparisons made when viewing the adjacent visualization are about minimums. </a:t>
            </a:r>
          </a:p>
        </p:txBody>
      </p:sp>
    </p:spTree>
    <p:extLst>
      <p:ext uri="{BB962C8B-B14F-4D97-AF65-F5344CB8AC3E}">
        <p14:creationId xmlns:p14="http://schemas.microsoft.com/office/powerpoint/2010/main" val="37617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P spid="101" grpId="0"/>
      <p:bldP spid="102" grpId="0"/>
      <p:bldP spid="10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ular Callout 117">
            <a:extLst>
              <a:ext uri="{FF2B5EF4-FFF2-40B4-BE49-F238E27FC236}">
                <a16:creationId xmlns:a16="http://schemas.microsoft.com/office/drawing/2014/main" id="{F75E7BF9-B30D-4995-A522-E8AB0BB32AE1}"/>
              </a:ext>
            </a:extLst>
          </p:cNvPr>
          <p:cNvSpPr/>
          <p:nvPr/>
        </p:nvSpPr>
        <p:spPr>
          <a:xfrm>
            <a:off x="2950506" y="144180"/>
            <a:ext cx="3069998" cy="608223"/>
          </a:xfrm>
          <a:prstGeom prst="wedgeRectCallout">
            <a:avLst>
              <a:gd name="adj1" fmla="val -60535"/>
              <a:gd name="adj2" fmla="val -552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Optima" panose="02000503060000020004" pitchFamily="2" charset="0"/>
              </a:rPr>
              <a:t>MAX: Component 2 is the </a:t>
            </a:r>
            <a:r>
              <a:rPr lang="en-US" sz="1600" b="1" u="sng" dirty="0">
                <a:solidFill>
                  <a:schemeClr val="tx1"/>
                </a:solidFill>
                <a:latin typeface="Optima" panose="02000503060000020004" pitchFamily="2" charset="0"/>
              </a:rPr>
              <a:t>most durable </a:t>
            </a:r>
            <a:r>
              <a:rPr lang="en-US" sz="1600" dirty="0">
                <a:solidFill>
                  <a:schemeClr val="tx1"/>
                </a:solidFill>
                <a:latin typeface="Optima" panose="02000503060000020004" pitchFamily="2" charset="0"/>
              </a:rPr>
              <a:t>component in vehicle A.</a:t>
            </a:r>
          </a:p>
        </p:txBody>
      </p:sp>
      <p:sp>
        <p:nvSpPr>
          <p:cNvPr id="7" name="TextBox 6">
            <a:extLst>
              <a:ext uri="{FF2B5EF4-FFF2-40B4-BE49-F238E27FC236}">
                <a16:creationId xmlns:a16="http://schemas.microsoft.com/office/drawing/2014/main" id="{F7261A79-21FE-42AC-880A-81592698127B}"/>
              </a:ext>
            </a:extLst>
          </p:cNvPr>
          <p:cNvSpPr txBox="1"/>
          <p:nvPr/>
        </p:nvSpPr>
        <p:spPr>
          <a:xfrm>
            <a:off x="1" y="3395547"/>
            <a:ext cx="1416210" cy="369332"/>
          </a:xfrm>
          <a:prstGeom prst="rect">
            <a:avLst/>
          </a:prstGeom>
          <a:noFill/>
        </p:spPr>
        <p:txBody>
          <a:bodyPr wrap="square" rtlCol="0">
            <a:spAutoFit/>
          </a:bodyPr>
          <a:lstStyle/>
          <a:p>
            <a:pPr algn="ctr"/>
            <a:r>
              <a:rPr lang="en-CA" b="1" dirty="0">
                <a:latin typeface="Optima" charset="0"/>
                <a:ea typeface="Optima" charset="0"/>
                <a:cs typeface="Optima" charset="0"/>
              </a:rPr>
              <a:t>comparisons</a:t>
            </a:r>
            <a:endParaRPr b="1" dirty="0">
              <a:latin typeface="Optima" charset="0"/>
              <a:ea typeface="Optima" charset="0"/>
              <a:cs typeface="Optima" charset="0"/>
            </a:endParaRPr>
          </a:p>
        </p:txBody>
      </p:sp>
      <p:sp>
        <p:nvSpPr>
          <p:cNvPr id="8" name="TextBox 7">
            <a:extLst>
              <a:ext uri="{FF2B5EF4-FFF2-40B4-BE49-F238E27FC236}">
                <a16:creationId xmlns:a16="http://schemas.microsoft.com/office/drawing/2014/main" id="{263E53DF-B0E9-4894-8BEC-BDD1DEF03B9D}"/>
              </a:ext>
            </a:extLst>
          </p:cNvPr>
          <p:cNvSpPr txBox="1"/>
          <p:nvPr/>
        </p:nvSpPr>
        <p:spPr>
          <a:xfrm>
            <a:off x="1416210" y="4980760"/>
            <a:ext cx="518531" cy="369332"/>
          </a:xfrm>
          <a:prstGeom prst="rect">
            <a:avLst/>
          </a:prstGeom>
          <a:noFill/>
        </p:spPr>
        <p:txBody>
          <a:bodyPr wrap="square" rtlCol="0">
            <a:spAutoFit/>
          </a:bodyPr>
          <a:lstStyle/>
          <a:p>
            <a:pPr algn="ctr"/>
            <a:r>
              <a:rPr lang="en-CA" b="1" dirty="0">
                <a:latin typeface="Optima" charset="0"/>
                <a:ea typeface="Optima" charset="0"/>
                <a:cs typeface="Optima" charset="0"/>
              </a:rPr>
              <a:t>0%</a:t>
            </a:r>
            <a:endParaRPr b="1" dirty="0">
              <a:latin typeface="Optima" charset="0"/>
              <a:ea typeface="Optima" charset="0"/>
              <a:cs typeface="Optima" charset="0"/>
            </a:endParaRPr>
          </a:p>
        </p:txBody>
      </p:sp>
      <p:sp>
        <p:nvSpPr>
          <p:cNvPr id="9" name="TextBox 8">
            <a:extLst>
              <a:ext uri="{FF2B5EF4-FFF2-40B4-BE49-F238E27FC236}">
                <a16:creationId xmlns:a16="http://schemas.microsoft.com/office/drawing/2014/main" id="{3F9DDBA2-5599-4896-9DBE-4A3CD4BAAD2E}"/>
              </a:ext>
            </a:extLst>
          </p:cNvPr>
          <p:cNvSpPr txBox="1"/>
          <p:nvPr/>
        </p:nvSpPr>
        <p:spPr>
          <a:xfrm>
            <a:off x="1293546" y="3901206"/>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10%</a:t>
            </a:r>
            <a:endParaRPr b="1" dirty="0">
              <a:latin typeface="Optima" charset="0"/>
              <a:ea typeface="Optima" charset="0"/>
              <a:cs typeface="Optima" charset="0"/>
            </a:endParaRPr>
          </a:p>
        </p:txBody>
      </p:sp>
      <p:sp>
        <p:nvSpPr>
          <p:cNvPr id="10" name="TextBox 9">
            <a:extLst>
              <a:ext uri="{FF2B5EF4-FFF2-40B4-BE49-F238E27FC236}">
                <a16:creationId xmlns:a16="http://schemas.microsoft.com/office/drawing/2014/main" id="{D6016330-58AB-4259-A01F-C36D23F518D7}"/>
              </a:ext>
            </a:extLst>
          </p:cNvPr>
          <p:cNvSpPr txBox="1"/>
          <p:nvPr/>
        </p:nvSpPr>
        <p:spPr>
          <a:xfrm>
            <a:off x="1293546" y="2821652"/>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20%</a:t>
            </a:r>
            <a:endParaRPr b="1" dirty="0">
              <a:latin typeface="Optima" charset="0"/>
              <a:ea typeface="Optima" charset="0"/>
              <a:cs typeface="Optima" charset="0"/>
            </a:endParaRPr>
          </a:p>
        </p:txBody>
      </p:sp>
      <p:sp>
        <p:nvSpPr>
          <p:cNvPr id="11" name="TextBox 10">
            <a:extLst>
              <a:ext uri="{FF2B5EF4-FFF2-40B4-BE49-F238E27FC236}">
                <a16:creationId xmlns:a16="http://schemas.microsoft.com/office/drawing/2014/main" id="{9E11D731-D853-4033-AF29-C48CF6747655}"/>
              </a:ext>
            </a:extLst>
          </p:cNvPr>
          <p:cNvSpPr txBox="1"/>
          <p:nvPr/>
        </p:nvSpPr>
        <p:spPr>
          <a:xfrm>
            <a:off x="1293546" y="1742098"/>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30%</a:t>
            </a:r>
            <a:endParaRPr b="1" dirty="0">
              <a:latin typeface="Optima" charset="0"/>
              <a:ea typeface="Optima" charset="0"/>
              <a:cs typeface="Optima" charset="0"/>
            </a:endParaRPr>
          </a:p>
        </p:txBody>
      </p:sp>
      <p:sp>
        <p:nvSpPr>
          <p:cNvPr id="22" name="Rectangular Callout 117">
            <a:extLst>
              <a:ext uri="{FF2B5EF4-FFF2-40B4-BE49-F238E27FC236}">
                <a16:creationId xmlns:a16="http://schemas.microsoft.com/office/drawing/2014/main" id="{7EE0ECF5-8518-4B20-AF4C-886B2C90D4A5}"/>
              </a:ext>
            </a:extLst>
          </p:cNvPr>
          <p:cNvSpPr/>
          <p:nvPr/>
        </p:nvSpPr>
        <p:spPr>
          <a:xfrm>
            <a:off x="8683518" y="144180"/>
            <a:ext cx="3069998" cy="608223"/>
          </a:xfrm>
          <a:prstGeom prst="wedgeRectCallout">
            <a:avLst>
              <a:gd name="adj1" fmla="val -60535"/>
              <a:gd name="adj2" fmla="val -552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Optima" panose="02000503060000020004" pitchFamily="2" charset="0"/>
              </a:rPr>
              <a:t>MIN: Component 2 is the </a:t>
            </a:r>
            <a:r>
              <a:rPr lang="en-US" sz="1600" b="1" u="sng" dirty="0">
                <a:solidFill>
                  <a:schemeClr val="tx1"/>
                </a:solidFill>
                <a:latin typeface="Optima" panose="02000503060000020004" pitchFamily="2" charset="0"/>
              </a:rPr>
              <a:t>least durable </a:t>
            </a:r>
            <a:r>
              <a:rPr lang="en-US" sz="1600" dirty="0">
                <a:solidFill>
                  <a:schemeClr val="tx1"/>
                </a:solidFill>
                <a:latin typeface="Optima" panose="02000503060000020004" pitchFamily="2" charset="0"/>
              </a:rPr>
              <a:t>component in vehicle B.</a:t>
            </a:r>
          </a:p>
        </p:txBody>
      </p:sp>
      <p:pic>
        <p:nvPicPr>
          <p:cNvPr id="23" name="Picture 22">
            <a:extLst>
              <a:ext uri="{FF2B5EF4-FFF2-40B4-BE49-F238E27FC236}">
                <a16:creationId xmlns:a16="http://schemas.microsoft.com/office/drawing/2014/main" id="{EE91D761-38F8-4D89-87B3-9D99594FBE54}"/>
              </a:ext>
            </a:extLst>
          </p:cNvPr>
          <p:cNvPicPr>
            <a:picLocks noChangeAspect="1"/>
          </p:cNvPicPr>
          <p:nvPr/>
        </p:nvPicPr>
        <p:blipFill>
          <a:blip r:embed="rId3"/>
          <a:stretch>
            <a:fillRect/>
          </a:stretch>
        </p:blipFill>
        <p:spPr>
          <a:xfrm>
            <a:off x="1416210" y="146861"/>
            <a:ext cx="1119851" cy="1304911"/>
          </a:xfrm>
          <a:prstGeom prst="rect">
            <a:avLst/>
          </a:prstGeom>
        </p:spPr>
      </p:pic>
      <p:pic>
        <p:nvPicPr>
          <p:cNvPr id="24" name="Picture 23">
            <a:extLst>
              <a:ext uri="{FF2B5EF4-FFF2-40B4-BE49-F238E27FC236}">
                <a16:creationId xmlns:a16="http://schemas.microsoft.com/office/drawing/2014/main" id="{13F995EA-9A68-4610-884F-96486C0CC11F}"/>
              </a:ext>
            </a:extLst>
          </p:cNvPr>
          <p:cNvPicPr>
            <a:picLocks noChangeAspect="1"/>
          </p:cNvPicPr>
          <p:nvPr/>
        </p:nvPicPr>
        <p:blipFill>
          <a:blip r:embed="rId4"/>
          <a:stretch>
            <a:fillRect/>
          </a:stretch>
        </p:blipFill>
        <p:spPr>
          <a:xfrm>
            <a:off x="6989627" y="144180"/>
            <a:ext cx="1309441" cy="1307592"/>
          </a:xfrm>
          <a:prstGeom prst="rect">
            <a:avLst/>
          </a:prstGeom>
        </p:spPr>
      </p:pic>
      <p:sp>
        <p:nvSpPr>
          <p:cNvPr id="14" name="TextBox 13">
            <a:extLst>
              <a:ext uri="{FF2B5EF4-FFF2-40B4-BE49-F238E27FC236}">
                <a16:creationId xmlns:a16="http://schemas.microsoft.com/office/drawing/2014/main" id="{AB307612-071A-4667-B69F-866262E703D7}"/>
              </a:ext>
            </a:extLst>
          </p:cNvPr>
          <p:cNvSpPr txBox="1"/>
          <p:nvPr/>
        </p:nvSpPr>
        <p:spPr>
          <a:xfrm>
            <a:off x="1952077" y="5300378"/>
            <a:ext cx="932549" cy="323165"/>
          </a:xfrm>
          <a:prstGeom prst="rect">
            <a:avLst/>
          </a:prstGeom>
          <a:solidFill>
            <a:schemeClr val="accent2"/>
          </a:solidFill>
          <a:ln>
            <a:solidFill>
              <a:schemeClr val="tx1"/>
            </a:solidFill>
          </a:ln>
        </p:spPr>
        <p:txBody>
          <a:bodyPr wrap="square" rtlCol="0">
            <a:spAutoFit/>
          </a:bodyPr>
          <a:lstStyle/>
          <a:p>
            <a:pPr algn="ctr"/>
            <a:r>
              <a:rPr lang="en-US" sz="1500" dirty="0"/>
              <a:t>Adjacent</a:t>
            </a:r>
          </a:p>
        </p:txBody>
      </p:sp>
      <p:grpSp>
        <p:nvGrpSpPr>
          <p:cNvPr id="103" name="Group 102">
            <a:extLst>
              <a:ext uri="{FF2B5EF4-FFF2-40B4-BE49-F238E27FC236}">
                <a16:creationId xmlns:a16="http://schemas.microsoft.com/office/drawing/2014/main" id="{117BD1EB-9A48-47C9-9018-381EE3DEB40E}"/>
              </a:ext>
            </a:extLst>
          </p:cNvPr>
          <p:cNvGrpSpPr/>
          <p:nvPr/>
        </p:nvGrpSpPr>
        <p:grpSpPr>
          <a:xfrm>
            <a:off x="1991244" y="2097728"/>
            <a:ext cx="854214" cy="3097838"/>
            <a:chOff x="2224669" y="2097728"/>
            <a:chExt cx="641195" cy="3097838"/>
          </a:xfrm>
        </p:grpSpPr>
        <p:sp>
          <p:nvSpPr>
            <p:cNvPr id="59" name="Rectangle 58">
              <a:extLst>
                <a:ext uri="{FF2B5EF4-FFF2-40B4-BE49-F238E27FC236}">
                  <a16:creationId xmlns:a16="http://schemas.microsoft.com/office/drawing/2014/main" id="{379AF804-DADE-4181-A7E3-58A449C59268}"/>
                </a:ext>
              </a:extLst>
            </p:cNvPr>
            <p:cNvSpPr/>
            <p:nvPr/>
          </p:nvSpPr>
          <p:spPr>
            <a:xfrm>
              <a:off x="2224669" y="2784476"/>
              <a:ext cx="641195" cy="2411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4E71606B-4BA1-4073-9579-92CE893492B2}"/>
                </a:ext>
              </a:extLst>
            </p:cNvPr>
            <p:cNvGrpSpPr/>
            <p:nvPr/>
          </p:nvGrpSpPr>
          <p:grpSpPr>
            <a:xfrm>
              <a:off x="2409826" y="2097728"/>
              <a:ext cx="266700" cy="1224116"/>
              <a:chOff x="5920740" y="2400300"/>
              <a:chExt cx="266700" cy="1242060"/>
            </a:xfrm>
          </p:grpSpPr>
          <p:cxnSp>
            <p:nvCxnSpPr>
              <p:cNvPr id="78" name="Straight Connector 77">
                <a:extLst>
                  <a:ext uri="{FF2B5EF4-FFF2-40B4-BE49-F238E27FC236}">
                    <a16:creationId xmlns:a16="http://schemas.microsoft.com/office/drawing/2014/main" id="{665B710F-9566-4FFF-A4FA-5F33C1A61598}"/>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B16B624-A6D2-473E-ABAF-2AB24B8977BC}"/>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38DD3E-5E69-4966-B571-54BDE9A9D1BE}"/>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 name="TextBox 12">
            <a:extLst>
              <a:ext uri="{FF2B5EF4-FFF2-40B4-BE49-F238E27FC236}">
                <a16:creationId xmlns:a16="http://schemas.microsoft.com/office/drawing/2014/main" id="{974D31E8-3535-491D-A685-885938D2A839}"/>
              </a:ext>
            </a:extLst>
          </p:cNvPr>
          <p:cNvSpPr txBox="1"/>
          <p:nvPr/>
        </p:nvSpPr>
        <p:spPr>
          <a:xfrm>
            <a:off x="3010804" y="5300378"/>
            <a:ext cx="932549" cy="323165"/>
          </a:xfrm>
          <a:prstGeom prst="rect">
            <a:avLst/>
          </a:prstGeom>
          <a:noFill/>
          <a:ln>
            <a:solidFill>
              <a:schemeClr val="tx1"/>
            </a:solidFill>
          </a:ln>
        </p:spPr>
        <p:txBody>
          <a:bodyPr wrap="square" rtlCol="0">
            <a:spAutoFit/>
          </a:bodyPr>
          <a:lstStyle/>
          <a:p>
            <a:pPr algn="ctr"/>
            <a:r>
              <a:rPr lang="en-US" sz="1500" dirty="0"/>
              <a:t>Overlaid</a:t>
            </a:r>
          </a:p>
        </p:txBody>
      </p:sp>
      <p:grpSp>
        <p:nvGrpSpPr>
          <p:cNvPr id="104" name="Group 103">
            <a:extLst>
              <a:ext uri="{FF2B5EF4-FFF2-40B4-BE49-F238E27FC236}">
                <a16:creationId xmlns:a16="http://schemas.microsoft.com/office/drawing/2014/main" id="{88ACD73F-9DAA-4521-A56E-EFAC405F476D}"/>
              </a:ext>
            </a:extLst>
          </p:cNvPr>
          <p:cNvGrpSpPr/>
          <p:nvPr/>
        </p:nvGrpSpPr>
        <p:grpSpPr>
          <a:xfrm>
            <a:off x="3049971" y="3474113"/>
            <a:ext cx="854214" cy="1709051"/>
            <a:chOff x="2950864" y="3486515"/>
            <a:chExt cx="641195" cy="1709051"/>
          </a:xfrm>
        </p:grpSpPr>
        <p:sp>
          <p:nvSpPr>
            <p:cNvPr id="60" name="Rectangle 59">
              <a:extLst>
                <a:ext uri="{FF2B5EF4-FFF2-40B4-BE49-F238E27FC236}">
                  <a16:creationId xmlns:a16="http://schemas.microsoft.com/office/drawing/2014/main" id="{DDE8A745-74B9-4F93-B2F6-D96E631DBA4F}"/>
                </a:ext>
              </a:extLst>
            </p:cNvPr>
            <p:cNvSpPr/>
            <p:nvPr/>
          </p:nvSpPr>
          <p:spPr>
            <a:xfrm>
              <a:off x="2950864" y="3987800"/>
              <a:ext cx="641195" cy="12077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2729DF31-96AD-4D10-91CE-626A6291A134}"/>
                </a:ext>
              </a:extLst>
            </p:cNvPr>
            <p:cNvGrpSpPr/>
            <p:nvPr/>
          </p:nvGrpSpPr>
          <p:grpSpPr>
            <a:xfrm>
              <a:off x="3138261" y="3486515"/>
              <a:ext cx="266700" cy="866410"/>
              <a:chOff x="5920740" y="2400300"/>
              <a:chExt cx="266700" cy="1242060"/>
            </a:xfrm>
          </p:grpSpPr>
          <p:cxnSp>
            <p:nvCxnSpPr>
              <p:cNvPr id="75" name="Straight Connector 74">
                <a:extLst>
                  <a:ext uri="{FF2B5EF4-FFF2-40B4-BE49-F238E27FC236}">
                    <a16:creationId xmlns:a16="http://schemas.microsoft.com/office/drawing/2014/main" id="{4F4C4618-ED26-4089-B5F1-418454F768A5}"/>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85B8F01-5F16-444A-A924-B8A83CD1502D}"/>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F45F83F-FB34-4DD8-A292-B5E429E29CF7}"/>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 name="TextBox 14">
            <a:extLst>
              <a:ext uri="{FF2B5EF4-FFF2-40B4-BE49-F238E27FC236}">
                <a16:creationId xmlns:a16="http://schemas.microsoft.com/office/drawing/2014/main" id="{7D8072B4-BF98-4274-AF46-7A01C063277D}"/>
              </a:ext>
            </a:extLst>
          </p:cNvPr>
          <p:cNvSpPr txBox="1"/>
          <p:nvPr/>
        </p:nvSpPr>
        <p:spPr>
          <a:xfrm>
            <a:off x="4069531" y="5300377"/>
            <a:ext cx="932549" cy="323165"/>
          </a:xfrm>
          <a:prstGeom prst="rect">
            <a:avLst/>
          </a:prstGeom>
          <a:noFill/>
          <a:ln>
            <a:solidFill>
              <a:schemeClr val="tx1"/>
            </a:solidFill>
          </a:ln>
        </p:spPr>
        <p:txBody>
          <a:bodyPr wrap="square" rtlCol="0">
            <a:spAutoFit/>
          </a:bodyPr>
          <a:lstStyle/>
          <a:p>
            <a:pPr algn="ctr"/>
            <a:r>
              <a:rPr lang="en-US" sz="1500" dirty="0"/>
              <a:t>Stacked</a:t>
            </a:r>
          </a:p>
        </p:txBody>
      </p:sp>
      <p:grpSp>
        <p:nvGrpSpPr>
          <p:cNvPr id="105" name="Group 104">
            <a:extLst>
              <a:ext uri="{FF2B5EF4-FFF2-40B4-BE49-F238E27FC236}">
                <a16:creationId xmlns:a16="http://schemas.microsoft.com/office/drawing/2014/main" id="{EA6AE697-49BA-4627-902E-6C0331492AC7}"/>
              </a:ext>
            </a:extLst>
          </p:cNvPr>
          <p:cNvGrpSpPr/>
          <p:nvPr/>
        </p:nvGrpSpPr>
        <p:grpSpPr>
          <a:xfrm>
            <a:off x="4108698" y="2768795"/>
            <a:ext cx="854214" cy="2442452"/>
            <a:chOff x="3667893" y="2752727"/>
            <a:chExt cx="641195" cy="2442452"/>
          </a:xfrm>
        </p:grpSpPr>
        <p:sp>
          <p:nvSpPr>
            <p:cNvPr id="61" name="Rectangle 60">
              <a:extLst>
                <a:ext uri="{FF2B5EF4-FFF2-40B4-BE49-F238E27FC236}">
                  <a16:creationId xmlns:a16="http://schemas.microsoft.com/office/drawing/2014/main" id="{8D31D9E1-5542-4958-95A0-58E43825EC51}"/>
                </a:ext>
              </a:extLst>
            </p:cNvPr>
            <p:cNvSpPr/>
            <p:nvPr/>
          </p:nvSpPr>
          <p:spPr>
            <a:xfrm>
              <a:off x="3667893" y="3374231"/>
              <a:ext cx="641195" cy="18209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CF186994-68D8-4AD3-9E4A-10E8D2958A8F}"/>
                </a:ext>
              </a:extLst>
            </p:cNvPr>
            <p:cNvGrpSpPr/>
            <p:nvPr/>
          </p:nvGrpSpPr>
          <p:grpSpPr>
            <a:xfrm>
              <a:off x="3860344" y="2752727"/>
              <a:ext cx="266700" cy="1098548"/>
              <a:chOff x="5920740" y="2400300"/>
              <a:chExt cx="266700" cy="1242060"/>
            </a:xfrm>
          </p:grpSpPr>
          <p:cxnSp>
            <p:nvCxnSpPr>
              <p:cNvPr id="72" name="Straight Connector 71">
                <a:extLst>
                  <a:ext uri="{FF2B5EF4-FFF2-40B4-BE49-F238E27FC236}">
                    <a16:creationId xmlns:a16="http://schemas.microsoft.com/office/drawing/2014/main" id="{C6B022E4-C67B-40EA-B252-DDAE973229B8}"/>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9879CC9-EC02-495A-82BA-A8DDC159961F}"/>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4FB7D43-AD5D-4057-86D9-B563227969F3}"/>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 name="TextBox 11">
            <a:extLst>
              <a:ext uri="{FF2B5EF4-FFF2-40B4-BE49-F238E27FC236}">
                <a16:creationId xmlns:a16="http://schemas.microsoft.com/office/drawing/2014/main" id="{B89C5AA2-A840-4621-B320-C2887BECCAC6}"/>
              </a:ext>
            </a:extLst>
          </p:cNvPr>
          <p:cNvSpPr txBox="1"/>
          <p:nvPr/>
        </p:nvSpPr>
        <p:spPr>
          <a:xfrm>
            <a:off x="5128259" y="5300376"/>
            <a:ext cx="932549" cy="323165"/>
          </a:xfrm>
          <a:prstGeom prst="rect">
            <a:avLst/>
          </a:prstGeom>
          <a:noFill/>
          <a:ln>
            <a:solidFill>
              <a:schemeClr val="tx1"/>
            </a:solidFill>
          </a:ln>
        </p:spPr>
        <p:txBody>
          <a:bodyPr wrap="square" rtlCol="0">
            <a:spAutoFit/>
          </a:bodyPr>
          <a:lstStyle/>
          <a:p>
            <a:pPr algn="ctr"/>
            <a:r>
              <a:rPr lang="en-US" sz="1500" dirty="0"/>
              <a:t>Vertical</a:t>
            </a:r>
          </a:p>
        </p:txBody>
      </p:sp>
      <p:grpSp>
        <p:nvGrpSpPr>
          <p:cNvPr id="106" name="Group 105">
            <a:extLst>
              <a:ext uri="{FF2B5EF4-FFF2-40B4-BE49-F238E27FC236}">
                <a16:creationId xmlns:a16="http://schemas.microsoft.com/office/drawing/2014/main" id="{218C8838-5549-477B-9E76-E8D71354CBDB}"/>
              </a:ext>
            </a:extLst>
          </p:cNvPr>
          <p:cNvGrpSpPr/>
          <p:nvPr/>
        </p:nvGrpSpPr>
        <p:grpSpPr>
          <a:xfrm>
            <a:off x="5167426" y="2762444"/>
            <a:ext cx="854214" cy="2455154"/>
            <a:chOff x="4383913" y="2740025"/>
            <a:chExt cx="641195" cy="2455154"/>
          </a:xfrm>
        </p:grpSpPr>
        <p:sp>
          <p:nvSpPr>
            <p:cNvPr id="62" name="Rectangle 61">
              <a:extLst>
                <a:ext uri="{FF2B5EF4-FFF2-40B4-BE49-F238E27FC236}">
                  <a16:creationId xmlns:a16="http://schemas.microsoft.com/office/drawing/2014/main" id="{4CE791D7-52EC-452B-908B-143BC1FFE530}"/>
                </a:ext>
              </a:extLst>
            </p:cNvPr>
            <p:cNvSpPr/>
            <p:nvPr/>
          </p:nvSpPr>
          <p:spPr>
            <a:xfrm>
              <a:off x="4383913" y="3305175"/>
              <a:ext cx="641195" cy="18900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9BD896A7-C9FA-4FE3-B912-A7552C5D8C3F}"/>
                </a:ext>
              </a:extLst>
            </p:cNvPr>
            <p:cNvGrpSpPr/>
            <p:nvPr/>
          </p:nvGrpSpPr>
          <p:grpSpPr>
            <a:xfrm>
              <a:off x="4582426" y="2740025"/>
              <a:ext cx="266700" cy="1031204"/>
              <a:chOff x="5920740" y="2400300"/>
              <a:chExt cx="266700" cy="1242060"/>
            </a:xfrm>
          </p:grpSpPr>
          <p:cxnSp>
            <p:nvCxnSpPr>
              <p:cNvPr id="69" name="Straight Connector 68">
                <a:extLst>
                  <a:ext uri="{FF2B5EF4-FFF2-40B4-BE49-F238E27FC236}">
                    <a16:creationId xmlns:a16="http://schemas.microsoft.com/office/drawing/2014/main" id="{EEA4B0AF-276A-4185-81D1-33F2A1C99A19}"/>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8A9AD60-47F3-4785-810A-1A61DB0FA698}"/>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2905A9-AA22-4C1F-80A0-81E95CE0BED5}"/>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9" name="TextBox 98">
            <a:extLst>
              <a:ext uri="{FF2B5EF4-FFF2-40B4-BE49-F238E27FC236}">
                <a16:creationId xmlns:a16="http://schemas.microsoft.com/office/drawing/2014/main" id="{6ED61B24-4D09-4603-94FA-4247C0A2F3C5}"/>
              </a:ext>
            </a:extLst>
          </p:cNvPr>
          <p:cNvSpPr txBox="1"/>
          <p:nvPr/>
        </p:nvSpPr>
        <p:spPr>
          <a:xfrm>
            <a:off x="6989627" y="4980760"/>
            <a:ext cx="518531" cy="369332"/>
          </a:xfrm>
          <a:prstGeom prst="rect">
            <a:avLst/>
          </a:prstGeom>
          <a:noFill/>
        </p:spPr>
        <p:txBody>
          <a:bodyPr wrap="square" rtlCol="0">
            <a:spAutoFit/>
          </a:bodyPr>
          <a:lstStyle/>
          <a:p>
            <a:pPr algn="ctr"/>
            <a:r>
              <a:rPr lang="en-CA" b="1" dirty="0">
                <a:latin typeface="Optima" charset="0"/>
                <a:ea typeface="Optima" charset="0"/>
                <a:cs typeface="Optima" charset="0"/>
              </a:rPr>
              <a:t>0%</a:t>
            </a:r>
            <a:endParaRPr b="1" dirty="0">
              <a:latin typeface="Optima" charset="0"/>
              <a:ea typeface="Optima" charset="0"/>
              <a:cs typeface="Optima" charset="0"/>
            </a:endParaRPr>
          </a:p>
        </p:txBody>
      </p:sp>
      <p:sp>
        <p:nvSpPr>
          <p:cNvPr id="100" name="TextBox 99">
            <a:extLst>
              <a:ext uri="{FF2B5EF4-FFF2-40B4-BE49-F238E27FC236}">
                <a16:creationId xmlns:a16="http://schemas.microsoft.com/office/drawing/2014/main" id="{2E60ACE3-3B71-4693-938D-07B0DDAC2524}"/>
              </a:ext>
            </a:extLst>
          </p:cNvPr>
          <p:cNvSpPr txBox="1"/>
          <p:nvPr/>
        </p:nvSpPr>
        <p:spPr>
          <a:xfrm>
            <a:off x="6866963" y="3901206"/>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10%</a:t>
            </a:r>
            <a:endParaRPr b="1" dirty="0">
              <a:latin typeface="Optima" charset="0"/>
              <a:ea typeface="Optima" charset="0"/>
              <a:cs typeface="Optima" charset="0"/>
            </a:endParaRPr>
          </a:p>
        </p:txBody>
      </p:sp>
      <p:sp>
        <p:nvSpPr>
          <p:cNvPr id="101" name="TextBox 100">
            <a:extLst>
              <a:ext uri="{FF2B5EF4-FFF2-40B4-BE49-F238E27FC236}">
                <a16:creationId xmlns:a16="http://schemas.microsoft.com/office/drawing/2014/main" id="{41FA96C1-7B0E-4E07-87C5-523BD2A70EFD}"/>
              </a:ext>
            </a:extLst>
          </p:cNvPr>
          <p:cNvSpPr txBox="1"/>
          <p:nvPr/>
        </p:nvSpPr>
        <p:spPr>
          <a:xfrm>
            <a:off x="6866963" y="2821652"/>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20%</a:t>
            </a:r>
            <a:endParaRPr b="1" dirty="0">
              <a:latin typeface="Optima" charset="0"/>
              <a:ea typeface="Optima" charset="0"/>
              <a:cs typeface="Optima" charset="0"/>
            </a:endParaRPr>
          </a:p>
        </p:txBody>
      </p:sp>
      <p:sp>
        <p:nvSpPr>
          <p:cNvPr id="102" name="TextBox 101">
            <a:extLst>
              <a:ext uri="{FF2B5EF4-FFF2-40B4-BE49-F238E27FC236}">
                <a16:creationId xmlns:a16="http://schemas.microsoft.com/office/drawing/2014/main" id="{52E53577-5AF9-42FE-AD0B-AA6A0DFF2A71}"/>
              </a:ext>
            </a:extLst>
          </p:cNvPr>
          <p:cNvSpPr txBox="1"/>
          <p:nvPr/>
        </p:nvSpPr>
        <p:spPr>
          <a:xfrm>
            <a:off x="6866963" y="1742098"/>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30%</a:t>
            </a:r>
            <a:endParaRPr b="1" dirty="0">
              <a:latin typeface="Optima" charset="0"/>
              <a:ea typeface="Optima" charset="0"/>
              <a:cs typeface="Optima" charset="0"/>
            </a:endParaRPr>
          </a:p>
        </p:txBody>
      </p:sp>
      <p:pic>
        <p:nvPicPr>
          <p:cNvPr id="111" name="Picture 110">
            <a:extLst>
              <a:ext uri="{FF2B5EF4-FFF2-40B4-BE49-F238E27FC236}">
                <a16:creationId xmlns:a16="http://schemas.microsoft.com/office/drawing/2014/main" id="{C12D1124-9BE6-42D1-827F-036FF8B2798A}"/>
              </a:ext>
            </a:extLst>
          </p:cNvPr>
          <p:cNvPicPr>
            <a:picLocks noChangeAspect="1"/>
          </p:cNvPicPr>
          <p:nvPr/>
        </p:nvPicPr>
        <p:blipFill>
          <a:blip r:embed="rId5"/>
          <a:stretch>
            <a:fillRect/>
          </a:stretch>
        </p:blipFill>
        <p:spPr>
          <a:xfrm>
            <a:off x="5387285" y="5766560"/>
            <a:ext cx="415010" cy="809959"/>
          </a:xfrm>
          <a:prstGeom prst="rect">
            <a:avLst/>
          </a:prstGeom>
        </p:spPr>
      </p:pic>
      <p:pic>
        <p:nvPicPr>
          <p:cNvPr id="112" name="Picture 111">
            <a:extLst>
              <a:ext uri="{FF2B5EF4-FFF2-40B4-BE49-F238E27FC236}">
                <a16:creationId xmlns:a16="http://schemas.microsoft.com/office/drawing/2014/main" id="{8455EAA9-61DB-4FF0-BE84-7EE67EED01C2}"/>
              </a:ext>
            </a:extLst>
          </p:cNvPr>
          <p:cNvPicPr>
            <a:picLocks noChangeAspect="1"/>
          </p:cNvPicPr>
          <p:nvPr/>
        </p:nvPicPr>
        <p:blipFill>
          <a:blip r:embed="rId6"/>
          <a:stretch>
            <a:fillRect/>
          </a:stretch>
        </p:blipFill>
        <p:spPr>
          <a:xfrm>
            <a:off x="2013617" y="5766560"/>
            <a:ext cx="776838" cy="381257"/>
          </a:xfrm>
          <a:prstGeom prst="rect">
            <a:avLst/>
          </a:prstGeom>
        </p:spPr>
      </p:pic>
      <p:pic>
        <p:nvPicPr>
          <p:cNvPr id="113" name="Picture 112">
            <a:extLst>
              <a:ext uri="{FF2B5EF4-FFF2-40B4-BE49-F238E27FC236}">
                <a16:creationId xmlns:a16="http://schemas.microsoft.com/office/drawing/2014/main" id="{37849D4B-4D27-4A10-97FE-D0D97464A541}"/>
              </a:ext>
            </a:extLst>
          </p:cNvPr>
          <p:cNvPicPr>
            <a:picLocks noChangeAspect="1"/>
          </p:cNvPicPr>
          <p:nvPr/>
        </p:nvPicPr>
        <p:blipFill>
          <a:blip r:embed="rId7"/>
          <a:stretch>
            <a:fillRect/>
          </a:stretch>
        </p:blipFill>
        <p:spPr>
          <a:xfrm>
            <a:off x="3107424" y="5766560"/>
            <a:ext cx="776634" cy="381256"/>
          </a:xfrm>
          <a:prstGeom prst="rect">
            <a:avLst/>
          </a:prstGeom>
        </p:spPr>
      </p:pic>
      <p:pic>
        <p:nvPicPr>
          <p:cNvPr id="114" name="Picture 113">
            <a:extLst>
              <a:ext uri="{FF2B5EF4-FFF2-40B4-BE49-F238E27FC236}">
                <a16:creationId xmlns:a16="http://schemas.microsoft.com/office/drawing/2014/main" id="{661E0E9D-18EA-4FF3-8B9A-5F9515E905D8}"/>
              </a:ext>
            </a:extLst>
          </p:cNvPr>
          <p:cNvPicPr>
            <a:picLocks noChangeAspect="1"/>
          </p:cNvPicPr>
          <p:nvPr/>
        </p:nvPicPr>
        <p:blipFill>
          <a:blip r:embed="rId8"/>
          <a:stretch>
            <a:fillRect/>
          </a:stretch>
        </p:blipFill>
        <p:spPr>
          <a:xfrm>
            <a:off x="4320481" y="5766560"/>
            <a:ext cx="496406" cy="537572"/>
          </a:xfrm>
          <a:prstGeom prst="rect">
            <a:avLst/>
          </a:prstGeom>
        </p:spPr>
      </p:pic>
      <p:grpSp>
        <p:nvGrpSpPr>
          <p:cNvPr id="119" name="Group 118">
            <a:extLst>
              <a:ext uri="{FF2B5EF4-FFF2-40B4-BE49-F238E27FC236}">
                <a16:creationId xmlns:a16="http://schemas.microsoft.com/office/drawing/2014/main" id="{093436F8-F13B-4831-BC01-6170822E9441}"/>
              </a:ext>
            </a:extLst>
          </p:cNvPr>
          <p:cNvGrpSpPr/>
          <p:nvPr/>
        </p:nvGrpSpPr>
        <p:grpSpPr>
          <a:xfrm>
            <a:off x="7605265" y="3441584"/>
            <a:ext cx="850392" cy="1763724"/>
            <a:chOff x="7874753" y="3321843"/>
            <a:chExt cx="641195" cy="1763724"/>
          </a:xfrm>
        </p:grpSpPr>
        <p:sp>
          <p:nvSpPr>
            <p:cNvPr id="37" name="Rectangle 36">
              <a:extLst>
                <a:ext uri="{FF2B5EF4-FFF2-40B4-BE49-F238E27FC236}">
                  <a16:creationId xmlns:a16="http://schemas.microsoft.com/office/drawing/2014/main" id="{6CE1253D-6C37-4A8B-A442-065A8619CD81}"/>
                </a:ext>
              </a:extLst>
            </p:cNvPr>
            <p:cNvSpPr/>
            <p:nvPr/>
          </p:nvSpPr>
          <p:spPr>
            <a:xfrm>
              <a:off x="7874753" y="3833819"/>
              <a:ext cx="641195" cy="12517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2355A990-7FB3-4FA8-8560-44234F9D24FE}"/>
                </a:ext>
              </a:extLst>
            </p:cNvPr>
            <p:cNvGrpSpPr/>
            <p:nvPr/>
          </p:nvGrpSpPr>
          <p:grpSpPr>
            <a:xfrm>
              <a:off x="8054170" y="3321843"/>
              <a:ext cx="266700" cy="889477"/>
              <a:chOff x="5920740" y="2400300"/>
              <a:chExt cx="266700" cy="1242060"/>
            </a:xfrm>
          </p:grpSpPr>
          <p:cxnSp>
            <p:nvCxnSpPr>
              <p:cNvPr id="95" name="Straight Connector 94">
                <a:extLst>
                  <a:ext uri="{FF2B5EF4-FFF2-40B4-BE49-F238E27FC236}">
                    <a16:creationId xmlns:a16="http://schemas.microsoft.com/office/drawing/2014/main" id="{E3389F94-E599-4EEA-AB9A-36174460681C}"/>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08BB624-53A0-41DE-872B-B6B78FC57A3B}"/>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EC8888D-7AFD-4D8F-87FD-A9C69A6A651F}"/>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5" name="TextBox 114">
            <a:extLst>
              <a:ext uri="{FF2B5EF4-FFF2-40B4-BE49-F238E27FC236}">
                <a16:creationId xmlns:a16="http://schemas.microsoft.com/office/drawing/2014/main" id="{54D2B0A5-9C41-4A78-8E9D-EA3EE9A3C149}"/>
              </a:ext>
            </a:extLst>
          </p:cNvPr>
          <p:cNvSpPr txBox="1"/>
          <p:nvPr/>
        </p:nvSpPr>
        <p:spPr>
          <a:xfrm>
            <a:off x="7564187" y="5300378"/>
            <a:ext cx="932549" cy="323165"/>
          </a:xfrm>
          <a:prstGeom prst="rect">
            <a:avLst/>
          </a:prstGeom>
          <a:solidFill>
            <a:schemeClr val="accent2"/>
          </a:solidFill>
          <a:ln>
            <a:solidFill>
              <a:schemeClr val="tx1"/>
            </a:solidFill>
          </a:ln>
        </p:spPr>
        <p:txBody>
          <a:bodyPr wrap="square" rtlCol="0">
            <a:spAutoFit/>
          </a:bodyPr>
          <a:lstStyle/>
          <a:p>
            <a:pPr algn="ctr"/>
            <a:r>
              <a:rPr lang="en-US" sz="1500" dirty="0"/>
              <a:t>Adjacent</a:t>
            </a:r>
          </a:p>
        </p:txBody>
      </p:sp>
      <p:grpSp>
        <p:nvGrpSpPr>
          <p:cNvPr id="125" name="Group 124">
            <a:extLst>
              <a:ext uri="{FF2B5EF4-FFF2-40B4-BE49-F238E27FC236}">
                <a16:creationId xmlns:a16="http://schemas.microsoft.com/office/drawing/2014/main" id="{BD80358F-83D7-418B-AFFA-E373C8BD642D}"/>
              </a:ext>
            </a:extLst>
          </p:cNvPr>
          <p:cNvGrpSpPr/>
          <p:nvPr/>
        </p:nvGrpSpPr>
        <p:grpSpPr>
          <a:xfrm>
            <a:off x="8622914" y="4231943"/>
            <a:ext cx="932549" cy="1391600"/>
            <a:chOff x="8622914" y="4231943"/>
            <a:chExt cx="932549" cy="1391600"/>
          </a:xfrm>
        </p:grpSpPr>
        <p:grpSp>
          <p:nvGrpSpPr>
            <p:cNvPr id="120" name="Group 119">
              <a:extLst>
                <a:ext uri="{FF2B5EF4-FFF2-40B4-BE49-F238E27FC236}">
                  <a16:creationId xmlns:a16="http://schemas.microsoft.com/office/drawing/2014/main" id="{BDFD836D-311C-4ED0-8E26-768EF13E32AA}"/>
                </a:ext>
              </a:extLst>
            </p:cNvPr>
            <p:cNvGrpSpPr/>
            <p:nvPr/>
          </p:nvGrpSpPr>
          <p:grpSpPr>
            <a:xfrm>
              <a:off x="8663992" y="4231943"/>
              <a:ext cx="850392" cy="963623"/>
              <a:chOff x="8584003" y="4121943"/>
              <a:chExt cx="641195" cy="963623"/>
            </a:xfrm>
          </p:grpSpPr>
          <p:sp>
            <p:nvSpPr>
              <p:cNvPr id="36" name="Rectangle 35">
                <a:extLst>
                  <a:ext uri="{FF2B5EF4-FFF2-40B4-BE49-F238E27FC236}">
                    <a16:creationId xmlns:a16="http://schemas.microsoft.com/office/drawing/2014/main" id="{CCF6B29D-7C08-467A-8ED7-1F9524F498AB}"/>
                  </a:ext>
                </a:extLst>
              </p:cNvPr>
              <p:cNvSpPr/>
              <p:nvPr/>
            </p:nvSpPr>
            <p:spPr>
              <a:xfrm>
                <a:off x="8584003" y="4498181"/>
                <a:ext cx="641195" cy="5873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7D6C62CA-970B-41F8-BA03-2F396883FED2}"/>
                  </a:ext>
                </a:extLst>
              </p:cNvPr>
              <p:cNvGrpSpPr/>
              <p:nvPr/>
            </p:nvGrpSpPr>
            <p:grpSpPr>
              <a:xfrm>
                <a:off x="8771116" y="4121943"/>
                <a:ext cx="266700" cy="616939"/>
                <a:chOff x="5920740" y="2400300"/>
                <a:chExt cx="266700" cy="1242060"/>
              </a:xfrm>
            </p:grpSpPr>
            <p:cxnSp>
              <p:nvCxnSpPr>
                <p:cNvPr id="92" name="Straight Connector 91">
                  <a:extLst>
                    <a:ext uri="{FF2B5EF4-FFF2-40B4-BE49-F238E27FC236}">
                      <a16:creationId xmlns:a16="http://schemas.microsoft.com/office/drawing/2014/main" id="{D5A7FE90-402F-449C-B4C8-2A1D808CB2C2}"/>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8069802-69DE-43AA-9B11-CFAFDB48EDEC}"/>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B160500-7711-4DD4-AE67-B9F1437FC57E}"/>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6" name="TextBox 115">
              <a:extLst>
                <a:ext uri="{FF2B5EF4-FFF2-40B4-BE49-F238E27FC236}">
                  <a16:creationId xmlns:a16="http://schemas.microsoft.com/office/drawing/2014/main" id="{370069D1-E813-4EEE-BABD-A120D2E9022E}"/>
                </a:ext>
              </a:extLst>
            </p:cNvPr>
            <p:cNvSpPr txBox="1"/>
            <p:nvPr/>
          </p:nvSpPr>
          <p:spPr>
            <a:xfrm>
              <a:off x="8622914" y="5300378"/>
              <a:ext cx="932549" cy="323165"/>
            </a:xfrm>
            <a:prstGeom prst="rect">
              <a:avLst/>
            </a:prstGeom>
            <a:noFill/>
            <a:ln>
              <a:solidFill>
                <a:schemeClr val="tx1"/>
              </a:solidFill>
            </a:ln>
          </p:spPr>
          <p:txBody>
            <a:bodyPr wrap="square" rtlCol="0">
              <a:spAutoFit/>
            </a:bodyPr>
            <a:lstStyle/>
            <a:p>
              <a:pPr algn="ctr"/>
              <a:r>
                <a:rPr lang="en-US" sz="1500" dirty="0"/>
                <a:t>Overlaid</a:t>
              </a:r>
            </a:p>
          </p:txBody>
        </p:sp>
      </p:grpSp>
      <p:grpSp>
        <p:nvGrpSpPr>
          <p:cNvPr id="127" name="Group 126">
            <a:extLst>
              <a:ext uri="{FF2B5EF4-FFF2-40B4-BE49-F238E27FC236}">
                <a16:creationId xmlns:a16="http://schemas.microsoft.com/office/drawing/2014/main" id="{F1036189-43C9-42E9-AB48-046429FC7B93}"/>
              </a:ext>
            </a:extLst>
          </p:cNvPr>
          <p:cNvGrpSpPr/>
          <p:nvPr/>
        </p:nvGrpSpPr>
        <p:grpSpPr>
          <a:xfrm>
            <a:off x="9681641" y="4128746"/>
            <a:ext cx="932549" cy="1494796"/>
            <a:chOff x="9681641" y="4128746"/>
            <a:chExt cx="932549" cy="1494796"/>
          </a:xfrm>
        </p:grpSpPr>
        <p:grpSp>
          <p:nvGrpSpPr>
            <p:cNvPr id="121" name="Group 120">
              <a:extLst>
                <a:ext uri="{FF2B5EF4-FFF2-40B4-BE49-F238E27FC236}">
                  <a16:creationId xmlns:a16="http://schemas.microsoft.com/office/drawing/2014/main" id="{4C9E17F1-87E9-48A4-A786-AF78BB326F73}"/>
                </a:ext>
              </a:extLst>
            </p:cNvPr>
            <p:cNvGrpSpPr/>
            <p:nvPr/>
          </p:nvGrpSpPr>
          <p:grpSpPr>
            <a:xfrm>
              <a:off x="9722719" y="4128746"/>
              <a:ext cx="850392" cy="1054418"/>
              <a:chOff x="9315890" y="4036217"/>
              <a:chExt cx="641195" cy="1054418"/>
            </a:xfrm>
          </p:grpSpPr>
          <p:sp>
            <p:nvSpPr>
              <p:cNvPr id="39" name="Rectangle 38">
                <a:extLst>
                  <a:ext uri="{FF2B5EF4-FFF2-40B4-BE49-F238E27FC236}">
                    <a16:creationId xmlns:a16="http://schemas.microsoft.com/office/drawing/2014/main" id="{E818D266-8623-43B1-8FE7-B673F2B2356D}"/>
                  </a:ext>
                </a:extLst>
              </p:cNvPr>
              <p:cNvSpPr/>
              <p:nvPr/>
            </p:nvSpPr>
            <p:spPr>
              <a:xfrm>
                <a:off x="9315890" y="4450555"/>
                <a:ext cx="641195"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18E34640-FD40-440B-B574-143EAF7A3635}"/>
                  </a:ext>
                </a:extLst>
              </p:cNvPr>
              <p:cNvGrpSpPr/>
              <p:nvPr/>
            </p:nvGrpSpPr>
            <p:grpSpPr>
              <a:xfrm>
                <a:off x="9492825" y="4036217"/>
                <a:ext cx="266700" cy="676658"/>
                <a:chOff x="5920740" y="2400300"/>
                <a:chExt cx="266700" cy="1242065"/>
              </a:xfrm>
            </p:grpSpPr>
            <p:cxnSp>
              <p:nvCxnSpPr>
                <p:cNvPr id="89" name="Straight Connector 88">
                  <a:extLst>
                    <a:ext uri="{FF2B5EF4-FFF2-40B4-BE49-F238E27FC236}">
                      <a16:creationId xmlns:a16="http://schemas.microsoft.com/office/drawing/2014/main" id="{E2D622C6-B775-49E0-9582-6742EA13946D}"/>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2B49C31-BB2F-4A95-9F12-8E7EF61E2F9C}"/>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CF91C42-A12D-41BE-9F44-A917E2F24EF6}"/>
                    </a:ext>
                  </a:extLst>
                </p:cNvPr>
                <p:cNvCxnSpPr>
                  <a:cxnSpLocks/>
                </p:cNvCxnSpPr>
                <p:nvPr/>
              </p:nvCxnSpPr>
              <p:spPr>
                <a:xfrm flipV="1">
                  <a:off x="6054090" y="2400305"/>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7" name="TextBox 116">
              <a:extLst>
                <a:ext uri="{FF2B5EF4-FFF2-40B4-BE49-F238E27FC236}">
                  <a16:creationId xmlns:a16="http://schemas.microsoft.com/office/drawing/2014/main" id="{8FF78F3B-03A9-4A11-82EB-280B514ACEB0}"/>
                </a:ext>
              </a:extLst>
            </p:cNvPr>
            <p:cNvSpPr txBox="1"/>
            <p:nvPr/>
          </p:nvSpPr>
          <p:spPr>
            <a:xfrm>
              <a:off x="9681641" y="5300377"/>
              <a:ext cx="932549" cy="323165"/>
            </a:xfrm>
            <a:prstGeom prst="rect">
              <a:avLst/>
            </a:prstGeom>
            <a:noFill/>
            <a:ln>
              <a:solidFill>
                <a:schemeClr val="tx1"/>
              </a:solidFill>
            </a:ln>
          </p:spPr>
          <p:txBody>
            <a:bodyPr wrap="square" rtlCol="0">
              <a:spAutoFit/>
            </a:bodyPr>
            <a:lstStyle/>
            <a:p>
              <a:pPr algn="ctr"/>
              <a:r>
                <a:rPr lang="en-US" sz="1500" dirty="0"/>
                <a:t>Stacked</a:t>
              </a:r>
            </a:p>
          </p:txBody>
        </p:sp>
      </p:grpSp>
      <p:grpSp>
        <p:nvGrpSpPr>
          <p:cNvPr id="123" name="Group 122">
            <a:extLst>
              <a:ext uri="{FF2B5EF4-FFF2-40B4-BE49-F238E27FC236}">
                <a16:creationId xmlns:a16="http://schemas.microsoft.com/office/drawing/2014/main" id="{1DD93DD5-5322-4EDA-9B76-7F904228F83C}"/>
              </a:ext>
            </a:extLst>
          </p:cNvPr>
          <p:cNvGrpSpPr/>
          <p:nvPr/>
        </p:nvGrpSpPr>
        <p:grpSpPr>
          <a:xfrm>
            <a:off x="10740369" y="3850136"/>
            <a:ext cx="932549" cy="1773405"/>
            <a:chOff x="10740369" y="3850136"/>
            <a:chExt cx="932549" cy="1773405"/>
          </a:xfrm>
        </p:grpSpPr>
        <p:grpSp>
          <p:nvGrpSpPr>
            <p:cNvPr id="122" name="Group 121">
              <a:extLst>
                <a:ext uri="{FF2B5EF4-FFF2-40B4-BE49-F238E27FC236}">
                  <a16:creationId xmlns:a16="http://schemas.microsoft.com/office/drawing/2014/main" id="{1665345C-8976-4E52-B1B2-7627A979A819}"/>
                </a:ext>
              </a:extLst>
            </p:cNvPr>
            <p:cNvGrpSpPr/>
            <p:nvPr/>
          </p:nvGrpSpPr>
          <p:grpSpPr>
            <a:xfrm>
              <a:off x="10781447" y="3850136"/>
              <a:ext cx="850392" cy="1373639"/>
              <a:chOff x="10033078" y="3714749"/>
              <a:chExt cx="641195" cy="1373639"/>
            </a:xfrm>
          </p:grpSpPr>
          <p:sp>
            <p:nvSpPr>
              <p:cNvPr id="38" name="Rectangle 37">
                <a:extLst>
                  <a:ext uri="{FF2B5EF4-FFF2-40B4-BE49-F238E27FC236}">
                    <a16:creationId xmlns:a16="http://schemas.microsoft.com/office/drawing/2014/main" id="{ACDBA4B6-C95E-4988-A01B-69C8FF65E3CF}"/>
                  </a:ext>
                </a:extLst>
              </p:cNvPr>
              <p:cNvSpPr/>
              <p:nvPr/>
            </p:nvSpPr>
            <p:spPr>
              <a:xfrm>
                <a:off x="10033078" y="4146556"/>
                <a:ext cx="641195" cy="9418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89B1EE53-FD68-4296-838D-B4A24BD5614B}"/>
                  </a:ext>
                </a:extLst>
              </p:cNvPr>
              <p:cNvGrpSpPr/>
              <p:nvPr/>
            </p:nvGrpSpPr>
            <p:grpSpPr>
              <a:xfrm>
                <a:off x="10218517" y="3714749"/>
                <a:ext cx="266700" cy="735807"/>
                <a:chOff x="5920740" y="2400300"/>
                <a:chExt cx="266700" cy="1242060"/>
              </a:xfrm>
            </p:grpSpPr>
            <p:cxnSp>
              <p:nvCxnSpPr>
                <p:cNvPr id="86" name="Straight Connector 85">
                  <a:extLst>
                    <a:ext uri="{FF2B5EF4-FFF2-40B4-BE49-F238E27FC236}">
                      <a16:creationId xmlns:a16="http://schemas.microsoft.com/office/drawing/2014/main" id="{7FCBFFFA-90D9-44F8-BF9A-D478AA7EC2AF}"/>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3927882-A692-4813-85CB-16EAEC826EB4}"/>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C05498-2291-4AD4-BFF8-B9B0097F91CB}"/>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8" name="TextBox 117">
              <a:extLst>
                <a:ext uri="{FF2B5EF4-FFF2-40B4-BE49-F238E27FC236}">
                  <a16:creationId xmlns:a16="http://schemas.microsoft.com/office/drawing/2014/main" id="{ED3FE861-E8D3-414C-9364-1AFA53C7CAEE}"/>
                </a:ext>
              </a:extLst>
            </p:cNvPr>
            <p:cNvSpPr txBox="1"/>
            <p:nvPr/>
          </p:nvSpPr>
          <p:spPr>
            <a:xfrm>
              <a:off x="10740369" y="5300376"/>
              <a:ext cx="932549" cy="323165"/>
            </a:xfrm>
            <a:prstGeom prst="rect">
              <a:avLst/>
            </a:prstGeom>
            <a:noFill/>
            <a:ln>
              <a:solidFill>
                <a:schemeClr val="tx1"/>
              </a:solidFill>
            </a:ln>
          </p:spPr>
          <p:txBody>
            <a:bodyPr wrap="square" rtlCol="0">
              <a:spAutoFit/>
            </a:bodyPr>
            <a:lstStyle/>
            <a:p>
              <a:pPr algn="ctr"/>
              <a:r>
                <a:rPr lang="en-US" sz="1500" dirty="0"/>
                <a:t>Vertical</a:t>
              </a:r>
            </a:p>
          </p:txBody>
        </p:sp>
      </p:grpSp>
      <p:pic>
        <p:nvPicPr>
          <p:cNvPr id="128" name="Picture 127">
            <a:extLst>
              <a:ext uri="{FF2B5EF4-FFF2-40B4-BE49-F238E27FC236}">
                <a16:creationId xmlns:a16="http://schemas.microsoft.com/office/drawing/2014/main" id="{337A5E8A-C549-431A-8B13-095F94B5E10B}"/>
              </a:ext>
            </a:extLst>
          </p:cNvPr>
          <p:cNvPicPr>
            <a:picLocks noChangeAspect="1"/>
          </p:cNvPicPr>
          <p:nvPr/>
        </p:nvPicPr>
        <p:blipFill>
          <a:blip r:embed="rId5"/>
          <a:stretch>
            <a:fillRect/>
          </a:stretch>
        </p:blipFill>
        <p:spPr>
          <a:xfrm>
            <a:off x="11005325" y="5764602"/>
            <a:ext cx="415010" cy="809959"/>
          </a:xfrm>
          <a:prstGeom prst="rect">
            <a:avLst/>
          </a:prstGeom>
        </p:spPr>
      </p:pic>
      <p:pic>
        <p:nvPicPr>
          <p:cNvPr id="129" name="Picture 128">
            <a:extLst>
              <a:ext uri="{FF2B5EF4-FFF2-40B4-BE49-F238E27FC236}">
                <a16:creationId xmlns:a16="http://schemas.microsoft.com/office/drawing/2014/main" id="{64679055-F284-4189-870E-433C62269ACD}"/>
              </a:ext>
            </a:extLst>
          </p:cNvPr>
          <p:cNvPicPr>
            <a:picLocks noChangeAspect="1"/>
          </p:cNvPicPr>
          <p:nvPr/>
        </p:nvPicPr>
        <p:blipFill>
          <a:blip r:embed="rId6"/>
          <a:stretch>
            <a:fillRect/>
          </a:stretch>
        </p:blipFill>
        <p:spPr>
          <a:xfrm>
            <a:off x="7631657" y="5764602"/>
            <a:ext cx="776838" cy="381257"/>
          </a:xfrm>
          <a:prstGeom prst="rect">
            <a:avLst/>
          </a:prstGeom>
        </p:spPr>
      </p:pic>
      <p:pic>
        <p:nvPicPr>
          <p:cNvPr id="130" name="Picture 129">
            <a:extLst>
              <a:ext uri="{FF2B5EF4-FFF2-40B4-BE49-F238E27FC236}">
                <a16:creationId xmlns:a16="http://schemas.microsoft.com/office/drawing/2014/main" id="{0B4C3686-B92A-4F46-8084-A850C79DDFAF}"/>
              </a:ext>
            </a:extLst>
          </p:cNvPr>
          <p:cNvPicPr>
            <a:picLocks noChangeAspect="1"/>
          </p:cNvPicPr>
          <p:nvPr/>
        </p:nvPicPr>
        <p:blipFill>
          <a:blip r:embed="rId7"/>
          <a:stretch>
            <a:fillRect/>
          </a:stretch>
        </p:blipFill>
        <p:spPr>
          <a:xfrm>
            <a:off x="8725464" y="5764602"/>
            <a:ext cx="776634" cy="381256"/>
          </a:xfrm>
          <a:prstGeom prst="rect">
            <a:avLst/>
          </a:prstGeom>
        </p:spPr>
      </p:pic>
      <p:pic>
        <p:nvPicPr>
          <p:cNvPr id="131" name="Picture 130">
            <a:extLst>
              <a:ext uri="{FF2B5EF4-FFF2-40B4-BE49-F238E27FC236}">
                <a16:creationId xmlns:a16="http://schemas.microsoft.com/office/drawing/2014/main" id="{A9AFC73D-B712-40EA-BFEB-13DA63AD7B34}"/>
              </a:ext>
            </a:extLst>
          </p:cNvPr>
          <p:cNvPicPr>
            <a:picLocks noChangeAspect="1"/>
          </p:cNvPicPr>
          <p:nvPr/>
        </p:nvPicPr>
        <p:blipFill>
          <a:blip r:embed="rId8"/>
          <a:stretch>
            <a:fillRect/>
          </a:stretch>
        </p:blipFill>
        <p:spPr>
          <a:xfrm>
            <a:off x="9938521" y="5764602"/>
            <a:ext cx="496406" cy="537572"/>
          </a:xfrm>
          <a:prstGeom prst="rect">
            <a:avLst/>
          </a:prstGeom>
        </p:spPr>
      </p:pic>
      <p:pic>
        <p:nvPicPr>
          <p:cNvPr id="108" name="Picture 107">
            <a:extLst>
              <a:ext uri="{FF2B5EF4-FFF2-40B4-BE49-F238E27FC236}">
                <a16:creationId xmlns:a16="http://schemas.microsoft.com/office/drawing/2014/main" id="{026F68BD-9B82-4234-823A-E1D072119ADD}"/>
              </a:ext>
            </a:extLst>
          </p:cNvPr>
          <p:cNvPicPr>
            <a:picLocks noChangeAspect="1"/>
          </p:cNvPicPr>
          <p:nvPr/>
        </p:nvPicPr>
        <p:blipFill>
          <a:blip r:embed="rId9">
            <a:clrChange>
              <a:clrFrom>
                <a:srgbClr val="FAFAFA"/>
              </a:clrFrom>
              <a:clrTo>
                <a:srgbClr val="FAFAFA">
                  <a:alpha val="0"/>
                </a:srgbClr>
              </a:clrTo>
            </a:clrChange>
            <a:duotone>
              <a:schemeClr val="accent2">
                <a:shade val="45000"/>
                <a:satMod val="135000"/>
              </a:schemeClr>
              <a:prstClr val="white"/>
            </a:duotone>
          </a:blip>
          <a:stretch>
            <a:fillRect/>
          </a:stretch>
        </p:blipFill>
        <p:spPr>
          <a:xfrm>
            <a:off x="23708" y="6354456"/>
            <a:ext cx="415010" cy="450354"/>
          </a:xfrm>
          <a:prstGeom prst="rect">
            <a:avLst/>
          </a:prstGeom>
        </p:spPr>
      </p:pic>
      <p:sp>
        <p:nvSpPr>
          <p:cNvPr id="109" name="Rectangular Callout 117">
            <a:extLst>
              <a:ext uri="{FF2B5EF4-FFF2-40B4-BE49-F238E27FC236}">
                <a16:creationId xmlns:a16="http://schemas.microsoft.com/office/drawing/2014/main" id="{866A7F6D-D875-49D6-870F-A7FED2CF966E}"/>
              </a:ext>
            </a:extLst>
          </p:cNvPr>
          <p:cNvSpPr/>
          <p:nvPr/>
        </p:nvSpPr>
        <p:spPr>
          <a:xfrm>
            <a:off x="691351" y="6355008"/>
            <a:ext cx="2637302" cy="342101"/>
          </a:xfrm>
          <a:prstGeom prst="wedgeRectCallout">
            <a:avLst>
              <a:gd name="adj1" fmla="val -60539"/>
              <a:gd name="adj2" fmla="val -581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 like to notice big things :D</a:t>
            </a:r>
            <a:endParaRPr lang="en-CA" sz="1600" dirty="0">
              <a:solidFill>
                <a:schemeClr val="tx1"/>
              </a:solidFill>
            </a:endParaRPr>
          </a:p>
        </p:txBody>
      </p:sp>
    </p:spTree>
    <p:extLst>
      <p:ext uri="{BB962C8B-B14F-4D97-AF65-F5344CB8AC3E}">
        <p14:creationId xmlns:p14="http://schemas.microsoft.com/office/powerpoint/2010/main" val="339902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a:extLst>
              <a:ext uri="{FF2B5EF4-FFF2-40B4-BE49-F238E27FC236}">
                <a16:creationId xmlns:a16="http://schemas.microsoft.com/office/drawing/2014/main" id="{4848EE19-C5B8-4F8B-8D51-7C9805BD845C}"/>
              </a:ext>
            </a:extLst>
          </p:cNvPr>
          <p:cNvGraphicFramePr>
            <a:graphicFrameLocks noGrp="1"/>
          </p:cNvGraphicFramePr>
          <p:nvPr>
            <p:extLst>
              <p:ext uri="{D42A27DB-BD31-4B8C-83A1-F6EECF244321}">
                <p14:modId xmlns:p14="http://schemas.microsoft.com/office/powerpoint/2010/main" val="4124133700"/>
              </p:ext>
            </p:extLst>
          </p:nvPr>
        </p:nvGraphicFramePr>
        <p:xfrm>
          <a:off x="3162300" y="197172"/>
          <a:ext cx="8935441" cy="6495715"/>
        </p:xfrm>
        <a:graphic>
          <a:graphicData uri="http://schemas.openxmlformats.org/drawingml/2006/table">
            <a:tbl>
              <a:tblPr firstRow="1" bandRow="1">
                <a:tableStyleId>{073A0DAA-6AF3-43AB-8588-CEC1D06C72B9}</a:tableStyleId>
              </a:tblPr>
              <a:tblGrid>
                <a:gridCol w="1714500">
                  <a:extLst>
                    <a:ext uri="{9D8B030D-6E8A-4147-A177-3AD203B41FA5}">
                      <a16:colId xmlns:a16="http://schemas.microsoft.com/office/drawing/2014/main" val="2726617535"/>
                    </a:ext>
                  </a:extLst>
                </a:gridCol>
                <a:gridCol w="5029200">
                  <a:extLst>
                    <a:ext uri="{9D8B030D-6E8A-4147-A177-3AD203B41FA5}">
                      <a16:colId xmlns:a16="http://schemas.microsoft.com/office/drawing/2014/main" val="1871005358"/>
                    </a:ext>
                  </a:extLst>
                </a:gridCol>
                <a:gridCol w="2191741">
                  <a:extLst>
                    <a:ext uri="{9D8B030D-6E8A-4147-A177-3AD203B41FA5}">
                      <a16:colId xmlns:a16="http://schemas.microsoft.com/office/drawing/2014/main" val="3677951668"/>
                    </a:ext>
                  </a:extLst>
                </a:gridCol>
              </a:tblGrid>
              <a:tr h="504178">
                <a:tc>
                  <a:txBody>
                    <a:bodyPr/>
                    <a:lstStyle/>
                    <a:p>
                      <a:pPr algn="r"/>
                      <a:r>
                        <a:rPr lang="en-US" sz="2300" dirty="0">
                          <a:solidFill>
                            <a:schemeClr val="tx1"/>
                          </a:solidFill>
                          <a:latin typeface="Optima" panose="02000503060000020004" pitchFamily="2" charset="0"/>
                        </a:rPr>
                        <a:t>Winner</a:t>
                      </a:r>
                      <a:endParaRPr sz="230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endParaRPr sz="2300"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Component 2 is the most durable component in vehicle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Superlatives</a:t>
                      </a:r>
                    </a:p>
                    <a:p>
                      <a:r>
                        <a:rPr lang="en-US" sz="2300" dirty="0">
                          <a:solidFill>
                            <a:schemeClr val="tx1"/>
                          </a:solidFill>
                          <a:latin typeface="Optima" panose="02000503060000020004" pitchFamily="2" charset="0"/>
                        </a:rPr>
                        <a:t>e.g. max =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endParaRPr sz="2300"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dirty="0">
                          <a:solidFill>
                            <a:schemeClr val="tx1"/>
                          </a:solidFill>
                          <a:latin typeface="Optima" panose="02000503060000020004" pitchFamily="2" charset="0"/>
                        </a:rPr>
                        <a:t>The total durability of components in vehicle A is higher than that in vehicle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tx1"/>
                          </a:solidFill>
                          <a:latin typeface="Optima" panose="02000503060000020004" pitchFamily="2" charset="0"/>
                        </a:rPr>
                        <a:t>A-B comparison</a:t>
                      </a:r>
                    </a:p>
                    <a:p>
                      <a:r>
                        <a:rPr lang="en-CA" sz="2300" dirty="0">
                          <a:solidFill>
                            <a:schemeClr val="tx1"/>
                          </a:solidFill>
                          <a:latin typeface="Optima" panose="02000503060000020004" pitchFamily="2" charset="0"/>
                        </a:rPr>
                        <a:t>e.g., A &gt;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endParaRPr sz="2300"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Overall component 2s are more durable than components 3s.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chemeClr val="tx1"/>
                          </a:solidFill>
                          <a:latin typeface="Optima" panose="02000503060000020004" pitchFamily="2" charset="0"/>
                        </a:rPr>
                        <a:t>1-2-3 </a:t>
                      </a:r>
                      <a:r>
                        <a:rPr lang="fr-FR" sz="2300" dirty="0" err="1">
                          <a:solidFill>
                            <a:schemeClr val="tx1"/>
                          </a:solidFill>
                          <a:latin typeface="Optima" panose="02000503060000020004" pitchFamily="2" charset="0"/>
                        </a:rPr>
                        <a:t>comparison</a:t>
                      </a:r>
                      <a:endParaRPr lang="fr-FR" sz="2300" dirty="0">
                        <a:solidFill>
                          <a:schemeClr val="tx1"/>
                        </a:solidFill>
                        <a:latin typeface="Optima" panose="02000503060000020004" pitchFamily="2" charset="0"/>
                      </a:endParaRPr>
                    </a:p>
                    <a:p>
                      <a:r>
                        <a:rPr lang="fr-FR" sz="2300" dirty="0">
                          <a:solidFill>
                            <a:schemeClr val="tx1"/>
                          </a:solidFill>
                          <a:latin typeface="Optima" panose="02000503060000020004" pitchFamily="2" charset="0"/>
                        </a:rPr>
                        <a:t>e.g., 1 &gt; 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endParaRPr sz="2300"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In vehicle B, component 1 is more durable than component 2. </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Pair-comparison</a:t>
                      </a:r>
                    </a:p>
                    <a:p>
                      <a:r>
                        <a:rPr lang="en-US" sz="2300" dirty="0">
                          <a:solidFill>
                            <a:schemeClr val="tx1"/>
                          </a:solidFill>
                          <a:latin typeface="Optima" panose="02000503060000020004" pitchFamily="2" charset="0"/>
                        </a:rPr>
                        <a:t>(AB)</a:t>
                      </a:r>
                    </a:p>
                    <a:p>
                      <a:r>
                        <a:rPr lang="en-US" sz="2300" dirty="0">
                          <a:solidFill>
                            <a:schemeClr val="tx1"/>
                          </a:solidFill>
                          <a:latin typeface="Optima" panose="02000503060000020004" pitchFamily="2" charset="0"/>
                        </a:rPr>
                        <a:t>e.g., B1 &gt; B2</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endParaRPr sz="2300"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300" dirty="0">
                          <a:latin typeface="Optima" panose="02000503060000020004" pitchFamily="2" charset="0"/>
                        </a:rPr>
                        <a:t>Vehicle A’s component 3 is less durable than vehicle B’s component 3</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latin typeface="Optima" panose="02000503060000020004" pitchFamily="2" charset="0"/>
                        </a:rPr>
                        <a:t>Pair-comparison</a:t>
                      </a:r>
                    </a:p>
                    <a:p>
                      <a:r>
                        <a:rPr lang="en-US" sz="2300" dirty="0">
                          <a:latin typeface="Optima" panose="02000503060000020004" pitchFamily="2" charset="0"/>
                        </a:rPr>
                        <a:t>(1-2-3)</a:t>
                      </a:r>
                    </a:p>
                    <a:p>
                      <a:r>
                        <a:rPr lang="en-US" sz="2300" dirty="0">
                          <a:latin typeface="Optima" panose="02000503060000020004" pitchFamily="2" charset="0"/>
                        </a:rPr>
                        <a:t>e.g., A3 &lt; B3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pic>
        <p:nvPicPr>
          <p:cNvPr id="8" name="Picture 7">
            <a:extLst>
              <a:ext uri="{FF2B5EF4-FFF2-40B4-BE49-F238E27FC236}">
                <a16:creationId xmlns:a16="http://schemas.microsoft.com/office/drawing/2014/main" id="{C13B0013-1813-4DED-8DDC-ED8032207720}"/>
              </a:ext>
            </a:extLst>
          </p:cNvPr>
          <p:cNvPicPr>
            <a:picLocks noChangeAspect="1"/>
          </p:cNvPicPr>
          <p:nvPr/>
        </p:nvPicPr>
        <p:blipFill>
          <a:blip r:embed="rId3"/>
          <a:stretch>
            <a:fillRect/>
          </a:stretch>
        </p:blipFill>
        <p:spPr>
          <a:xfrm>
            <a:off x="1181131" y="240714"/>
            <a:ext cx="780584" cy="1523437"/>
          </a:xfrm>
          <a:prstGeom prst="rect">
            <a:avLst/>
          </a:prstGeom>
        </p:spPr>
      </p:pic>
      <p:pic>
        <p:nvPicPr>
          <p:cNvPr id="9" name="Picture 8">
            <a:extLst>
              <a:ext uri="{FF2B5EF4-FFF2-40B4-BE49-F238E27FC236}">
                <a16:creationId xmlns:a16="http://schemas.microsoft.com/office/drawing/2014/main" id="{49454C01-DC79-43D3-B123-F731E43685CD}"/>
              </a:ext>
            </a:extLst>
          </p:cNvPr>
          <p:cNvPicPr>
            <a:picLocks noChangeAspect="1"/>
          </p:cNvPicPr>
          <p:nvPr/>
        </p:nvPicPr>
        <p:blipFill>
          <a:blip r:embed="rId4"/>
          <a:stretch>
            <a:fillRect/>
          </a:stretch>
        </p:blipFill>
        <p:spPr>
          <a:xfrm>
            <a:off x="1124263" y="3852211"/>
            <a:ext cx="1863457" cy="914547"/>
          </a:xfrm>
          <a:prstGeom prst="rect">
            <a:avLst/>
          </a:prstGeom>
        </p:spPr>
      </p:pic>
      <p:pic>
        <p:nvPicPr>
          <p:cNvPr id="10" name="Picture 9">
            <a:extLst>
              <a:ext uri="{FF2B5EF4-FFF2-40B4-BE49-F238E27FC236}">
                <a16:creationId xmlns:a16="http://schemas.microsoft.com/office/drawing/2014/main" id="{01249D91-8384-497A-A170-DB8CAD5F81D7}"/>
              </a:ext>
            </a:extLst>
          </p:cNvPr>
          <p:cNvPicPr>
            <a:picLocks noChangeAspect="1"/>
          </p:cNvPicPr>
          <p:nvPr/>
        </p:nvPicPr>
        <p:blipFill>
          <a:blip r:embed="rId5"/>
          <a:stretch>
            <a:fillRect/>
          </a:stretch>
        </p:blipFill>
        <p:spPr>
          <a:xfrm>
            <a:off x="1093344" y="2373961"/>
            <a:ext cx="1862967" cy="914547"/>
          </a:xfrm>
          <a:prstGeom prst="rect">
            <a:avLst/>
          </a:prstGeom>
        </p:spPr>
      </p:pic>
      <p:pic>
        <p:nvPicPr>
          <p:cNvPr id="11" name="Picture 10">
            <a:extLst>
              <a:ext uri="{FF2B5EF4-FFF2-40B4-BE49-F238E27FC236}">
                <a16:creationId xmlns:a16="http://schemas.microsoft.com/office/drawing/2014/main" id="{348264AC-8588-4888-B7EB-A4C791616BA6}"/>
              </a:ext>
            </a:extLst>
          </p:cNvPr>
          <p:cNvPicPr>
            <a:picLocks noChangeAspect="1"/>
          </p:cNvPicPr>
          <p:nvPr/>
        </p:nvPicPr>
        <p:blipFill>
          <a:blip r:embed="rId6"/>
          <a:stretch>
            <a:fillRect/>
          </a:stretch>
        </p:blipFill>
        <p:spPr>
          <a:xfrm>
            <a:off x="1124263" y="5276846"/>
            <a:ext cx="1201232" cy="1300846"/>
          </a:xfrm>
          <a:prstGeom prst="rect">
            <a:avLst/>
          </a:prstGeom>
        </p:spPr>
      </p:pic>
      <p:sp>
        <p:nvSpPr>
          <p:cNvPr id="12" name="TextBox 11">
            <a:extLst>
              <a:ext uri="{FF2B5EF4-FFF2-40B4-BE49-F238E27FC236}">
                <a16:creationId xmlns:a16="http://schemas.microsoft.com/office/drawing/2014/main" id="{56DD7AFA-6C9B-4AD8-8042-9998CD84A084}"/>
              </a:ext>
            </a:extLst>
          </p:cNvPr>
          <p:cNvSpPr txBox="1"/>
          <p:nvPr/>
        </p:nvSpPr>
        <p:spPr>
          <a:xfrm>
            <a:off x="3545" y="966048"/>
            <a:ext cx="1089799" cy="369332"/>
          </a:xfrm>
          <a:prstGeom prst="rect">
            <a:avLst/>
          </a:prstGeom>
          <a:noFill/>
        </p:spPr>
        <p:txBody>
          <a:bodyPr wrap="square" rtlCol="0">
            <a:spAutoFit/>
          </a:bodyPr>
          <a:lstStyle/>
          <a:p>
            <a:r>
              <a:rPr lang="en-CA" b="1" dirty="0">
                <a:latin typeface="Optima" charset="0"/>
                <a:ea typeface="Optima" charset="0"/>
                <a:cs typeface="Optima" charset="0"/>
              </a:rPr>
              <a:t>Vertical</a:t>
            </a:r>
          </a:p>
        </p:txBody>
      </p:sp>
      <p:sp>
        <p:nvSpPr>
          <p:cNvPr id="13" name="TextBox 12">
            <a:extLst>
              <a:ext uri="{FF2B5EF4-FFF2-40B4-BE49-F238E27FC236}">
                <a16:creationId xmlns:a16="http://schemas.microsoft.com/office/drawing/2014/main" id="{F0A5D356-5DDC-414E-AF6E-F789BCAFF61C}"/>
              </a:ext>
            </a:extLst>
          </p:cNvPr>
          <p:cNvSpPr txBox="1"/>
          <p:nvPr/>
        </p:nvSpPr>
        <p:spPr>
          <a:xfrm>
            <a:off x="3545" y="2587130"/>
            <a:ext cx="1089799" cy="369332"/>
          </a:xfrm>
          <a:prstGeom prst="rect">
            <a:avLst/>
          </a:prstGeom>
          <a:noFill/>
        </p:spPr>
        <p:txBody>
          <a:bodyPr wrap="square" rtlCol="0">
            <a:spAutoFit/>
          </a:bodyPr>
          <a:lstStyle/>
          <a:p>
            <a:r>
              <a:rPr lang="en-CA" b="1" dirty="0">
                <a:latin typeface="Optima" charset="0"/>
                <a:ea typeface="Optima" charset="0"/>
                <a:cs typeface="Optima" charset="0"/>
              </a:rPr>
              <a:t>Overlaid</a:t>
            </a:r>
          </a:p>
        </p:txBody>
      </p:sp>
      <p:sp>
        <p:nvSpPr>
          <p:cNvPr id="14" name="TextBox 13">
            <a:extLst>
              <a:ext uri="{FF2B5EF4-FFF2-40B4-BE49-F238E27FC236}">
                <a16:creationId xmlns:a16="http://schemas.microsoft.com/office/drawing/2014/main" id="{2FD31D05-0210-420B-A18C-218A1EDD3E7D}"/>
              </a:ext>
            </a:extLst>
          </p:cNvPr>
          <p:cNvSpPr txBox="1"/>
          <p:nvPr/>
        </p:nvSpPr>
        <p:spPr>
          <a:xfrm>
            <a:off x="3545" y="4023546"/>
            <a:ext cx="1089799" cy="369332"/>
          </a:xfrm>
          <a:prstGeom prst="rect">
            <a:avLst/>
          </a:prstGeom>
          <a:noFill/>
        </p:spPr>
        <p:txBody>
          <a:bodyPr wrap="square" rtlCol="0">
            <a:spAutoFit/>
          </a:bodyPr>
          <a:lstStyle/>
          <a:p>
            <a:r>
              <a:rPr lang="en-CA" b="1" dirty="0">
                <a:latin typeface="Optima" charset="0"/>
                <a:ea typeface="Optima" charset="0"/>
                <a:cs typeface="Optima" charset="0"/>
              </a:rPr>
              <a:t>Adjacent</a:t>
            </a:r>
          </a:p>
        </p:txBody>
      </p:sp>
      <p:sp>
        <p:nvSpPr>
          <p:cNvPr id="15" name="TextBox 14">
            <a:extLst>
              <a:ext uri="{FF2B5EF4-FFF2-40B4-BE49-F238E27FC236}">
                <a16:creationId xmlns:a16="http://schemas.microsoft.com/office/drawing/2014/main" id="{D55F1960-8849-4084-80B2-E1BC6168BB0F}"/>
              </a:ext>
            </a:extLst>
          </p:cNvPr>
          <p:cNvSpPr txBox="1"/>
          <p:nvPr/>
        </p:nvSpPr>
        <p:spPr>
          <a:xfrm>
            <a:off x="3545" y="5702786"/>
            <a:ext cx="1089799" cy="369332"/>
          </a:xfrm>
          <a:prstGeom prst="rect">
            <a:avLst/>
          </a:prstGeom>
          <a:noFill/>
        </p:spPr>
        <p:txBody>
          <a:bodyPr wrap="square" rtlCol="0">
            <a:spAutoFit/>
          </a:bodyPr>
          <a:lstStyle/>
          <a:p>
            <a:r>
              <a:rPr lang="en-CA" b="1" dirty="0">
                <a:latin typeface="Optima" charset="0"/>
                <a:ea typeface="Optima" charset="0"/>
                <a:cs typeface="Optima" charset="0"/>
              </a:rPr>
              <a:t>Stacked</a:t>
            </a:r>
          </a:p>
        </p:txBody>
      </p:sp>
    </p:spTree>
    <p:extLst>
      <p:ext uri="{BB962C8B-B14F-4D97-AF65-F5344CB8AC3E}">
        <p14:creationId xmlns:p14="http://schemas.microsoft.com/office/powerpoint/2010/main" val="8201322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a:extLst>
              <a:ext uri="{FF2B5EF4-FFF2-40B4-BE49-F238E27FC236}">
                <a16:creationId xmlns:a16="http://schemas.microsoft.com/office/drawing/2014/main" id="{4848EE19-C5B8-4F8B-8D51-7C9805BD845C}"/>
              </a:ext>
            </a:extLst>
          </p:cNvPr>
          <p:cNvGraphicFramePr>
            <a:graphicFrameLocks noGrp="1"/>
          </p:cNvGraphicFramePr>
          <p:nvPr>
            <p:extLst>
              <p:ext uri="{D42A27DB-BD31-4B8C-83A1-F6EECF244321}">
                <p14:modId xmlns:p14="http://schemas.microsoft.com/office/powerpoint/2010/main" val="1498470801"/>
              </p:ext>
            </p:extLst>
          </p:nvPr>
        </p:nvGraphicFramePr>
        <p:xfrm>
          <a:off x="3162300" y="197172"/>
          <a:ext cx="8935441" cy="6495715"/>
        </p:xfrm>
        <a:graphic>
          <a:graphicData uri="http://schemas.openxmlformats.org/drawingml/2006/table">
            <a:tbl>
              <a:tblPr firstRow="1" bandRow="1">
                <a:tableStyleId>{073A0DAA-6AF3-43AB-8588-CEC1D06C72B9}</a:tableStyleId>
              </a:tblPr>
              <a:tblGrid>
                <a:gridCol w="1714500">
                  <a:extLst>
                    <a:ext uri="{9D8B030D-6E8A-4147-A177-3AD203B41FA5}">
                      <a16:colId xmlns:a16="http://schemas.microsoft.com/office/drawing/2014/main" val="2726617535"/>
                    </a:ext>
                  </a:extLst>
                </a:gridCol>
                <a:gridCol w="5029200">
                  <a:extLst>
                    <a:ext uri="{9D8B030D-6E8A-4147-A177-3AD203B41FA5}">
                      <a16:colId xmlns:a16="http://schemas.microsoft.com/office/drawing/2014/main" val="1871005358"/>
                    </a:ext>
                  </a:extLst>
                </a:gridCol>
                <a:gridCol w="2191741">
                  <a:extLst>
                    <a:ext uri="{9D8B030D-6E8A-4147-A177-3AD203B41FA5}">
                      <a16:colId xmlns:a16="http://schemas.microsoft.com/office/drawing/2014/main" val="3677951668"/>
                    </a:ext>
                  </a:extLst>
                </a:gridCol>
              </a:tblGrid>
              <a:tr h="504178">
                <a:tc>
                  <a:txBody>
                    <a:bodyPr/>
                    <a:lstStyle/>
                    <a:p>
                      <a:pPr algn="r"/>
                      <a:r>
                        <a:rPr lang="en-US" sz="2300" dirty="0">
                          <a:solidFill>
                            <a:schemeClr val="tx1"/>
                          </a:solidFill>
                          <a:latin typeface="Optima" panose="02000503060000020004" pitchFamily="2" charset="0"/>
                        </a:rPr>
                        <a:t>Winner</a:t>
                      </a:r>
                      <a:endParaRPr sz="230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r>
                        <a:rPr lang="en-US" sz="2300" b="1" dirty="0">
                          <a:solidFill>
                            <a:schemeClr val="accent2"/>
                          </a:solidFill>
                          <a:latin typeface="Optima" panose="02000503060000020004" pitchFamily="2" charset="0"/>
                        </a:rPr>
                        <a:t>adjacent</a:t>
                      </a:r>
                      <a:endParaRPr sz="2300" b="1" dirty="0">
                        <a:solidFill>
                          <a:schemeClr val="accent2"/>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Component 2 is the most durable component in vehicle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Superlatives</a:t>
                      </a:r>
                    </a:p>
                    <a:p>
                      <a:r>
                        <a:rPr lang="en-US" sz="2300" dirty="0">
                          <a:solidFill>
                            <a:schemeClr val="tx1"/>
                          </a:solidFill>
                          <a:latin typeface="Optima" panose="02000503060000020004" pitchFamily="2" charset="0"/>
                        </a:rPr>
                        <a:t>e.g. max =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adjacent</a:t>
                      </a:r>
                    </a:p>
                    <a:p>
                      <a:endParaRPr sz="2300" dirty="0">
                        <a:solidFill>
                          <a:schemeClr val="bg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dirty="0">
                          <a:solidFill>
                            <a:schemeClr val="tx1"/>
                          </a:solidFill>
                          <a:latin typeface="Optima" panose="02000503060000020004" pitchFamily="2" charset="0"/>
                        </a:rPr>
                        <a:t>The total durability of components in vehicle A is higher than that in vehicle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tx1"/>
                          </a:solidFill>
                          <a:latin typeface="Optima" panose="02000503060000020004" pitchFamily="2" charset="0"/>
                        </a:rPr>
                        <a:t>A-B comparison</a:t>
                      </a:r>
                    </a:p>
                    <a:p>
                      <a:r>
                        <a:rPr lang="en-CA" sz="2300" dirty="0">
                          <a:solidFill>
                            <a:schemeClr val="tx1"/>
                          </a:solidFill>
                          <a:latin typeface="Optima" panose="02000503060000020004" pitchFamily="2" charset="0"/>
                        </a:rPr>
                        <a:t>e.g., A &gt;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overlaid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stacked</a:t>
                      </a:r>
                    </a:p>
                    <a:p>
                      <a:endParaRPr sz="2300" dirty="0">
                        <a:solidFill>
                          <a:schemeClr val="bg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Overall component 2s are more durable than components 3s.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chemeClr val="tx1"/>
                          </a:solidFill>
                          <a:latin typeface="Optima" panose="02000503060000020004" pitchFamily="2" charset="0"/>
                        </a:rPr>
                        <a:t>1-2-3 </a:t>
                      </a:r>
                      <a:r>
                        <a:rPr lang="fr-FR" sz="2300" dirty="0" err="1">
                          <a:solidFill>
                            <a:schemeClr val="tx1"/>
                          </a:solidFill>
                          <a:latin typeface="Optima" panose="02000503060000020004" pitchFamily="2" charset="0"/>
                        </a:rPr>
                        <a:t>comparison</a:t>
                      </a:r>
                      <a:endParaRPr lang="fr-FR" sz="2300" dirty="0">
                        <a:solidFill>
                          <a:schemeClr val="tx1"/>
                        </a:solidFill>
                        <a:latin typeface="Optima" panose="02000503060000020004" pitchFamily="2" charset="0"/>
                      </a:endParaRPr>
                    </a:p>
                    <a:p>
                      <a:r>
                        <a:rPr lang="fr-FR" sz="2300" dirty="0">
                          <a:solidFill>
                            <a:schemeClr val="tx1"/>
                          </a:solidFill>
                          <a:latin typeface="Optima" panose="02000503060000020004" pitchFamily="2" charset="0"/>
                        </a:rPr>
                        <a:t>e.g., 1 &lt; 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vertical</a:t>
                      </a:r>
                    </a:p>
                    <a:p>
                      <a:endParaRPr sz="2300" dirty="0">
                        <a:solidFill>
                          <a:schemeClr val="bg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In vehicle B, component 1 is more durable than component 2. </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Pair-comparison</a:t>
                      </a:r>
                    </a:p>
                    <a:p>
                      <a:r>
                        <a:rPr lang="en-US" sz="2300" dirty="0">
                          <a:solidFill>
                            <a:schemeClr val="tx1"/>
                          </a:solidFill>
                          <a:latin typeface="Optima" panose="02000503060000020004" pitchFamily="2" charset="0"/>
                        </a:rPr>
                        <a:t>(AB)</a:t>
                      </a:r>
                    </a:p>
                    <a:p>
                      <a:r>
                        <a:rPr lang="en-US" sz="2300" dirty="0">
                          <a:solidFill>
                            <a:schemeClr val="tx1"/>
                          </a:solidFill>
                          <a:latin typeface="Optima" panose="02000503060000020004" pitchFamily="2" charset="0"/>
                        </a:rPr>
                        <a:t>e.g., B1 &gt; B2</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overlaid</a:t>
                      </a:r>
                    </a:p>
                    <a:p>
                      <a:endParaRPr sz="2300" dirty="0">
                        <a:solidFill>
                          <a:schemeClr val="bg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300" dirty="0">
                          <a:latin typeface="Optima" panose="02000503060000020004" pitchFamily="2" charset="0"/>
                        </a:rPr>
                        <a:t>Vehicle A’s component 3 is less durable than vehicle B’s component 3</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latin typeface="Optima" panose="02000503060000020004" pitchFamily="2" charset="0"/>
                        </a:rPr>
                        <a:t>Pair-comparison</a:t>
                      </a:r>
                    </a:p>
                    <a:p>
                      <a:r>
                        <a:rPr lang="en-US" sz="2300" dirty="0">
                          <a:latin typeface="Optima" panose="02000503060000020004" pitchFamily="2" charset="0"/>
                        </a:rPr>
                        <a:t>(1-2-3)</a:t>
                      </a:r>
                    </a:p>
                    <a:p>
                      <a:r>
                        <a:rPr lang="en-US" sz="2300" dirty="0">
                          <a:latin typeface="Optima" panose="02000503060000020004" pitchFamily="2" charset="0"/>
                        </a:rPr>
                        <a:t>e.g., A3 &lt; B3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pic>
        <p:nvPicPr>
          <p:cNvPr id="33" name="Picture 32">
            <a:extLst>
              <a:ext uri="{FF2B5EF4-FFF2-40B4-BE49-F238E27FC236}">
                <a16:creationId xmlns:a16="http://schemas.microsoft.com/office/drawing/2014/main" id="{E752AB9E-670A-48A3-B443-55AE14B7CC64}"/>
              </a:ext>
            </a:extLst>
          </p:cNvPr>
          <p:cNvPicPr>
            <a:picLocks noChangeAspect="1"/>
          </p:cNvPicPr>
          <p:nvPr/>
        </p:nvPicPr>
        <p:blipFill>
          <a:blip r:embed="rId3"/>
          <a:stretch>
            <a:fillRect/>
          </a:stretch>
        </p:blipFill>
        <p:spPr>
          <a:xfrm>
            <a:off x="1279319" y="926880"/>
            <a:ext cx="1539920" cy="755762"/>
          </a:xfrm>
          <a:prstGeom prst="rect">
            <a:avLst/>
          </a:prstGeom>
        </p:spPr>
      </p:pic>
      <p:sp>
        <p:nvSpPr>
          <p:cNvPr id="9" name="TextBox 8">
            <a:extLst>
              <a:ext uri="{FF2B5EF4-FFF2-40B4-BE49-F238E27FC236}">
                <a16:creationId xmlns:a16="http://schemas.microsoft.com/office/drawing/2014/main" id="{073CB6D7-DC1B-4809-9E48-4A1184FE28E1}"/>
              </a:ext>
            </a:extLst>
          </p:cNvPr>
          <p:cNvSpPr txBox="1"/>
          <p:nvPr/>
        </p:nvSpPr>
        <p:spPr>
          <a:xfrm>
            <a:off x="3545" y="859432"/>
            <a:ext cx="1089799" cy="369332"/>
          </a:xfrm>
          <a:prstGeom prst="rect">
            <a:avLst/>
          </a:prstGeom>
          <a:noFill/>
        </p:spPr>
        <p:txBody>
          <a:bodyPr wrap="square" rtlCol="0">
            <a:spAutoFit/>
          </a:bodyPr>
          <a:lstStyle/>
          <a:p>
            <a:r>
              <a:rPr lang="en-CA" b="1" dirty="0">
                <a:latin typeface="Optima" charset="0"/>
                <a:ea typeface="Optima" charset="0"/>
                <a:cs typeface="Optima" charset="0"/>
              </a:rPr>
              <a:t>Adjacent</a:t>
            </a:r>
          </a:p>
        </p:txBody>
      </p:sp>
      <p:grpSp>
        <p:nvGrpSpPr>
          <p:cNvPr id="8" name="Group 7">
            <a:extLst>
              <a:ext uri="{FF2B5EF4-FFF2-40B4-BE49-F238E27FC236}">
                <a16:creationId xmlns:a16="http://schemas.microsoft.com/office/drawing/2014/main" id="{B7E46577-7B29-478C-AC1F-C4349BB90DCE}"/>
              </a:ext>
            </a:extLst>
          </p:cNvPr>
          <p:cNvGrpSpPr/>
          <p:nvPr/>
        </p:nvGrpSpPr>
        <p:grpSpPr>
          <a:xfrm>
            <a:off x="1447551" y="712141"/>
            <a:ext cx="416520" cy="762120"/>
            <a:chOff x="1447551" y="712141"/>
            <a:chExt cx="416520" cy="76212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1E3908F-9234-48EF-822A-23A17A22215E}"/>
                    </a:ext>
                  </a:extLst>
                </p14:cNvPr>
                <p14:cNvContentPartPr/>
                <p14:nvPr/>
              </p14:nvContentPartPr>
              <p14:xfrm>
                <a:off x="1447551" y="890341"/>
                <a:ext cx="322200" cy="583920"/>
              </p14:xfrm>
            </p:contentPart>
          </mc:Choice>
          <mc:Fallback xmlns="">
            <p:pic>
              <p:nvPicPr>
                <p:cNvPr id="4" name="Ink 3">
                  <a:extLst>
                    <a:ext uri="{FF2B5EF4-FFF2-40B4-BE49-F238E27FC236}">
                      <a16:creationId xmlns:a16="http://schemas.microsoft.com/office/drawing/2014/main" id="{41E3908F-9234-48EF-822A-23A17A22215E}"/>
                    </a:ext>
                  </a:extLst>
                </p:cNvPr>
                <p:cNvPicPr/>
                <p:nvPr/>
              </p:nvPicPr>
              <p:blipFill>
                <a:blip r:embed="rId5"/>
                <a:stretch>
                  <a:fillRect/>
                </a:stretch>
              </p:blipFill>
              <p:spPr>
                <a:xfrm>
                  <a:off x="1438911" y="881701"/>
                  <a:ext cx="33984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8A9DE9D9-BE37-4F0D-B34A-4FA3528FD07E}"/>
                    </a:ext>
                  </a:extLst>
                </p14:cNvPr>
                <p14:cNvContentPartPr/>
                <p14:nvPr/>
              </p14:nvContentPartPr>
              <p14:xfrm>
                <a:off x="1863711" y="712141"/>
                <a:ext cx="360" cy="68760"/>
              </p14:xfrm>
            </p:contentPart>
          </mc:Choice>
          <mc:Fallback xmlns="">
            <p:pic>
              <p:nvPicPr>
                <p:cNvPr id="5" name="Ink 4">
                  <a:extLst>
                    <a:ext uri="{FF2B5EF4-FFF2-40B4-BE49-F238E27FC236}">
                      <a16:creationId xmlns:a16="http://schemas.microsoft.com/office/drawing/2014/main" id="{8A9DE9D9-BE37-4F0D-B34A-4FA3528FD07E}"/>
                    </a:ext>
                  </a:extLst>
                </p:cNvPr>
                <p:cNvPicPr/>
                <p:nvPr/>
              </p:nvPicPr>
              <p:blipFill>
                <a:blip r:embed="rId7"/>
                <a:stretch>
                  <a:fillRect/>
                </a:stretch>
              </p:blipFill>
              <p:spPr>
                <a:xfrm>
                  <a:off x="1855071" y="703501"/>
                  <a:ext cx="180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334BD4F-1C7D-4E3D-BB08-7FD877549180}"/>
                    </a:ext>
                  </a:extLst>
                </p14:cNvPr>
                <p14:cNvContentPartPr/>
                <p14:nvPr/>
              </p14:nvContentPartPr>
              <p14:xfrm>
                <a:off x="1863711" y="830581"/>
                <a:ext cx="360" cy="360"/>
              </p14:xfrm>
            </p:contentPart>
          </mc:Choice>
          <mc:Fallback xmlns="">
            <p:pic>
              <p:nvPicPr>
                <p:cNvPr id="7" name="Ink 6">
                  <a:extLst>
                    <a:ext uri="{FF2B5EF4-FFF2-40B4-BE49-F238E27FC236}">
                      <a16:creationId xmlns:a16="http://schemas.microsoft.com/office/drawing/2014/main" id="{E334BD4F-1C7D-4E3D-BB08-7FD877549180}"/>
                    </a:ext>
                  </a:extLst>
                </p:cNvPr>
                <p:cNvPicPr/>
                <p:nvPr/>
              </p:nvPicPr>
              <p:blipFill>
                <a:blip r:embed="rId9"/>
                <a:stretch>
                  <a:fillRect/>
                </a:stretch>
              </p:blipFill>
              <p:spPr>
                <a:xfrm>
                  <a:off x="1855071" y="821941"/>
                  <a:ext cx="18000" cy="18000"/>
                </a:xfrm>
                <a:prstGeom prst="rect">
                  <a:avLst/>
                </a:prstGeom>
              </p:spPr>
            </p:pic>
          </mc:Fallback>
        </mc:AlternateContent>
      </p:grpSp>
    </p:spTree>
    <p:extLst>
      <p:ext uri="{BB962C8B-B14F-4D97-AF65-F5344CB8AC3E}">
        <p14:creationId xmlns:p14="http://schemas.microsoft.com/office/powerpoint/2010/main" val="25177246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a:extLst>
              <a:ext uri="{FF2B5EF4-FFF2-40B4-BE49-F238E27FC236}">
                <a16:creationId xmlns:a16="http://schemas.microsoft.com/office/drawing/2014/main" id="{4848EE19-C5B8-4F8B-8D51-7C9805BD845C}"/>
              </a:ext>
            </a:extLst>
          </p:cNvPr>
          <p:cNvGraphicFramePr>
            <a:graphicFrameLocks noGrp="1"/>
          </p:cNvGraphicFramePr>
          <p:nvPr>
            <p:extLst>
              <p:ext uri="{D42A27DB-BD31-4B8C-83A1-F6EECF244321}">
                <p14:modId xmlns:p14="http://schemas.microsoft.com/office/powerpoint/2010/main" val="3676993382"/>
              </p:ext>
            </p:extLst>
          </p:nvPr>
        </p:nvGraphicFramePr>
        <p:xfrm>
          <a:off x="3162300" y="197172"/>
          <a:ext cx="8935441" cy="6495715"/>
        </p:xfrm>
        <a:graphic>
          <a:graphicData uri="http://schemas.openxmlformats.org/drawingml/2006/table">
            <a:tbl>
              <a:tblPr firstRow="1" bandRow="1">
                <a:tableStyleId>{073A0DAA-6AF3-43AB-8588-CEC1D06C72B9}</a:tableStyleId>
              </a:tblPr>
              <a:tblGrid>
                <a:gridCol w="1714500">
                  <a:extLst>
                    <a:ext uri="{9D8B030D-6E8A-4147-A177-3AD203B41FA5}">
                      <a16:colId xmlns:a16="http://schemas.microsoft.com/office/drawing/2014/main" val="2726617535"/>
                    </a:ext>
                  </a:extLst>
                </a:gridCol>
                <a:gridCol w="5029200">
                  <a:extLst>
                    <a:ext uri="{9D8B030D-6E8A-4147-A177-3AD203B41FA5}">
                      <a16:colId xmlns:a16="http://schemas.microsoft.com/office/drawing/2014/main" val="1871005358"/>
                    </a:ext>
                  </a:extLst>
                </a:gridCol>
                <a:gridCol w="2191741">
                  <a:extLst>
                    <a:ext uri="{9D8B030D-6E8A-4147-A177-3AD203B41FA5}">
                      <a16:colId xmlns:a16="http://schemas.microsoft.com/office/drawing/2014/main" val="3677951668"/>
                    </a:ext>
                  </a:extLst>
                </a:gridCol>
              </a:tblGrid>
              <a:tr h="504178">
                <a:tc>
                  <a:txBody>
                    <a:bodyPr/>
                    <a:lstStyle/>
                    <a:p>
                      <a:pPr algn="r"/>
                      <a:r>
                        <a:rPr lang="en-US" sz="2300" dirty="0">
                          <a:solidFill>
                            <a:schemeClr val="tx1"/>
                          </a:solidFill>
                          <a:latin typeface="Optima" panose="02000503060000020004" pitchFamily="2" charset="0"/>
                        </a:rPr>
                        <a:t>Winner</a:t>
                      </a:r>
                      <a:endParaRPr sz="230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r>
                        <a:rPr lang="en-US" sz="2300" b="0" dirty="0">
                          <a:solidFill>
                            <a:schemeClr val="tx1"/>
                          </a:solidFill>
                          <a:latin typeface="Optima" panose="02000503060000020004" pitchFamily="2" charset="0"/>
                        </a:rPr>
                        <a:t>adjacent</a:t>
                      </a:r>
                      <a:endParaRPr sz="2300" b="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Component 2 is the most durable component in vehicle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Superlatives</a:t>
                      </a:r>
                    </a:p>
                    <a:p>
                      <a:r>
                        <a:rPr lang="en-US" sz="2300" dirty="0">
                          <a:solidFill>
                            <a:schemeClr val="tx1"/>
                          </a:solidFill>
                          <a:latin typeface="Optima" panose="02000503060000020004" pitchFamily="2" charset="0"/>
                        </a:rPr>
                        <a:t>e.g. max =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1" dirty="0">
                          <a:solidFill>
                            <a:schemeClr val="bg1"/>
                          </a:solidFill>
                          <a:latin typeface="Optima" panose="02000503060000020004" pitchFamily="2" charset="0"/>
                        </a:rPr>
                        <a:t>adjacent</a:t>
                      </a:r>
                    </a:p>
                    <a:p>
                      <a:endParaRPr sz="2300" dirty="0">
                        <a:solidFill>
                          <a:schemeClr val="bg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dirty="0">
                          <a:solidFill>
                            <a:srgbClr val="4C78C7"/>
                          </a:solidFill>
                          <a:latin typeface="Optima" panose="02000503060000020004" pitchFamily="2" charset="0"/>
                        </a:rPr>
                        <a:t>The total durability of components in vehicle A is higher than that in vehicle B</a:t>
                      </a:r>
                      <a:endParaRPr sz="2300" dirty="0">
                        <a:solidFill>
                          <a:srgbClr val="4C78C7"/>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rgbClr val="4C78C7"/>
                          </a:solidFill>
                          <a:latin typeface="Optima" panose="02000503060000020004" pitchFamily="2" charset="0"/>
                        </a:rPr>
                        <a:t>A-B comparison</a:t>
                      </a:r>
                    </a:p>
                    <a:p>
                      <a:r>
                        <a:rPr lang="en-CA" sz="2300" dirty="0">
                          <a:solidFill>
                            <a:srgbClr val="4C78C7"/>
                          </a:solidFill>
                          <a:latin typeface="Optima" panose="02000503060000020004" pitchFamily="2" charset="0"/>
                        </a:rPr>
                        <a:t>e.g., A &gt; B</a:t>
                      </a:r>
                      <a:endParaRPr sz="2300" dirty="0">
                        <a:solidFill>
                          <a:srgbClr val="4C78C7"/>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overlaid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stacked</a:t>
                      </a:r>
                    </a:p>
                    <a:p>
                      <a:endParaRPr sz="2300" dirty="0">
                        <a:solidFill>
                          <a:schemeClr val="bg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Overall component 2s are more durable than components 3s.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chemeClr val="tx1"/>
                          </a:solidFill>
                          <a:latin typeface="Optima" panose="02000503060000020004" pitchFamily="2" charset="0"/>
                        </a:rPr>
                        <a:t>1-2-3 </a:t>
                      </a:r>
                      <a:r>
                        <a:rPr lang="fr-FR" sz="2300" dirty="0" err="1">
                          <a:solidFill>
                            <a:schemeClr val="tx1"/>
                          </a:solidFill>
                          <a:latin typeface="Optima" panose="02000503060000020004" pitchFamily="2" charset="0"/>
                        </a:rPr>
                        <a:t>comparison</a:t>
                      </a:r>
                      <a:endParaRPr lang="fr-FR" sz="2300" dirty="0">
                        <a:solidFill>
                          <a:schemeClr val="tx1"/>
                        </a:solidFill>
                        <a:latin typeface="Optima" panose="02000503060000020004" pitchFamily="2" charset="0"/>
                      </a:endParaRPr>
                    </a:p>
                    <a:p>
                      <a:r>
                        <a:rPr lang="fr-FR" sz="2300" dirty="0">
                          <a:solidFill>
                            <a:schemeClr val="tx1"/>
                          </a:solidFill>
                          <a:latin typeface="Optima" panose="02000503060000020004" pitchFamily="2" charset="0"/>
                        </a:rPr>
                        <a:t>e.g., 1 &lt; 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vertical</a:t>
                      </a:r>
                    </a:p>
                    <a:p>
                      <a:endParaRPr sz="2300" dirty="0">
                        <a:solidFill>
                          <a:schemeClr val="bg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In vehicle B, component 1 is more durable than component 2. </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Pair-comparison</a:t>
                      </a:r>
                    </a:p>
                    <a:p>
                      <a:r>
                        <a:rPr lang="en-US" sz="2300" dirty="0">
                          <a:solidFill>
                            <a:schemeClr val="tx1"/>
                          </a:solidFill>
                          <a:latin typeface="Optima" panose="02000503060000020004" pitchFamily="2" charset="0"/>
                        </a:rPr>
                        <a:t>(AB)</a:t>
                      </a:r>
                    </a:p>
                    <a:p>
                      <a:r>
                        <a:rPr lang="en-US" sz="2300" dirty="0">
                          <a:solidFill>
                            <a:schemeClr val="tx1"/>
                          </a:solidFill>
                          <a:latin typeface="Optima" panose="02000503060000020004" pitchFamily="2" charset="0"/>
                        </a:rPr>
                        <a:t>e.g., B1 &gt; B2</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overlaid</a:t>
                      </a:r>
                    </a:p>
                    <a:p>
                      <a:endParaRPr sz="2300" dirty="0">
                        <a:solidFill>
                          <a:schemeClr val="bg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300" dirty="0">
                          <a:latin typeface="Optima" panose="02000503060000020004" pitchFamily="2" charset="0"/>
                        </a:rPr>
                        <a:t>Vehicle A’s component 3 is less durable than vehicle B’s component 3</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latin typeface="Optima" panose="02000503060000020004" pitchFamily="2" charset="0"/>
                        </a:rPr>
                        <a:t>Pair-comparison</a:t>
                      </a:r>
                    </a:p>
                    <a:p>
                      <a:r>
                        <a:rPr lang="en-US" sz="2300" dirty="0">
                          <a:latin typeface="Optima" panose="02000503060000020004" pitchFamily="2" charset="0"/>
                        </a:rPr>
                        <a:t>(1-2-3)</a:t>
                      </a:r>
                    </a:p>
                    <a:p>
                      <a:r>
                        <a:rPr lang="en-US" sz="2300" dirty="0">
                          <a:latin typeface="Optima" panose="02000503060000020004" pitchFamily="2" charset="0"/>
                        </a:rPr>
                        <a:t>e.g., A3 &lt; B3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sp>
        <p:nvSpPr>
          <p:cNvPr id="42" name="Rectangle 41">
            <a:extLst>
              <a:ext uri="{FF2B5EF4-FFF2-40B4-BE49-F238E27FC236}">
                <a16:creationId xmlns:a16="http://schemas.microsoft.com/office/drawing/2014/main" id="{3D462287-5C43-45C8-A27A-8BC902CAD2B3}"/>
              </a:ext>
            </a:extLst>
          </p:cNvPr>
          <p:cNvSpPr/>
          <p:nvPr/>
        </p:nvSpPr>
        <p:spPr>
          <a:xfrm>
            <a:off x="68859" y="2603500"/>
            <a:ext cx="4757141" cy="405732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54CD0599-810D-4CE6-958B-DD4C7CAF1620}"/>
              </a:ext>
            </a:extLst>
          </p:cNvPr>
          <p:cNvSpPr txBox="1"/>
          <p:nvPr/>
        </p:nvSpPr>
        <p:spPr>
          <a:xfrm>
            <a:off x="109924" y="5262241"/>
            <a:ext cx="518531" cy="369332"/>
          </a:xfrm>
          <a:prstGeom prst="rect">
            <a:avLst/>
          </a:prstGeom>
          <a:noFill/>
        </p:spPr>
        <p:txBody>
          <a:bodyPr wrap="square" rtlCol="0">
            <a:spAutoFit/>
          </a:bodyPr>
          <a:lstStyle/>
          <a:p>
            <a:pPr algn="ctr"/>
            <a:r>
              <a:rPr lang="en-CA" b="1" dirty="0">
                <a:latin typeface="Optima" charset="0"/>
                <a:ea typeface="Optima" charset="0"/>
                <a:cs typeface="Optima" charset="0"/>
              </a:rPr>
              <a:t>0%</a:t>
            </a:r>
            <a:endParaRPr b="1" dirty="0">
              <a:latin typeface="Optima" charset="0"/>
              <a:ea typeface="Optima" charset="0"/>
              <a:cs typeface="Optima" charset="0"/>
            </a:endParaRPr>
          </a:p>
        </p:txBody>
      </p:sp>
      <p:sp>
        <p:nvSpPr>
          <p:cNvPr id="44" name="TextBox 43">
            <a:extLst>
              <a:ext uri="{FF2B5EF4-FFF2-40B4-BE49-F238E27FC236}">
                <a16:creationId xmlns:a16="http://schemas.microsoft.com/office/drawing/2014/main" id="{D096508C-B49E-460D-AF41-9C9AD50DAD2D}"/>
              </a:ext>
            </a:extLst>
          </p:cNvPr>
          <p:cNvSpPr txBox="1"/>
          <p:nvPr/>
        </p:nvSpPr>
        <p:spPr>
          <a:xfrm>
            <a:off x="-12740" y="4182687"/>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10%</a:t>
            </a:r>
            <a:endParaRPr b="1" dirty="0">
              <a:latin typeface="Optima" charset="0"/>
              <a:ea typeface="Optima" charset="0"/>
              <a:cs typeface="Optima" charset="0"/>
            </a:endParaRPr>
          </a:p>
        </p:txBody>
      </p:sp>
      <p:sp>
        <p:nvSpPr>
          <p:cNvPr id="45" name="TextBox 44">
            <a:extLst>
              <a:ext uri="{FF2B5EF4-FFF2-40B4-BE49-F238E27FC236}">
                <a16:creationId xmlns:a16="http://schemas.microsoft.com/office/drawing/2014/main" id="{C15DBAE8-38CD-45FF-8B09-A91CFE473EA6}"/>
              </a:ext>
            </a:extLst>
          </p:cNvPr>
          <p:cNvSpPr txBox="1"/>
          <p:nvPr/>
        </p:nvSpPr>
        <p:spPr>
          <a:xfrm>
            <a:off x="-12740" y="3103133"/>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20%</a:t>
            </a:r>
            <a:endParaRPr b="1" dirty="0">
              <a:latin typeface="Optima" charset="0"/>
              <a:ea typeface="Optima" charset="0"/>
              <a:cs typeface="Optima" charset="0"/>
            </a:endParaRPr>
          </a:p>
        </p:txBody>
      </p:sp>
      <p:sp>
        <p:nvSpPr>
          <p:cNvPr id="46" name="TextBox 45">
            <a:extLst>
              <a:ext uri="{FF2B5EF4-FFF2-40B4-BE49-F238E27FC236}">
                <a16:creationId xmlns:a16="http://schemas.microsoft.com/office/drawing/2014/main" id="{46A2D0EA-7957-473E-9323-F6B650AD8B77}"/>
              </a:ext>
            </a:extLst>
          </p:cNvPr>
          <p:cNvSpPr txBox="1"/>
          <p:nvPr/>
        </p:nvSpPr>
        <p:spPr>
          <a:xfrm>
            <a:off x="616763" y="5581859"/>
            <a:ext cx="932549" cy="323165"/>
          </a:xfrm>
          <a:prstGeom prst="rect">
            <a:avLst/>
          </a:prstGeom>
          <a:noFill/>
          <a:ln>
            <a:solidFill>
              <a:schemeClr val="tx1"/>
            </a:solidFill>
          </a:ln>
        </p:spPr>
        <p:txBody>
          <a:bodyPr wrap="square" rtlCol="0">
            <a:spAutoFit/>
          </a:bodyPr>
          <a:lstStyle/>
          <a:p>
            <a:pPr algn="ctr"/>
            <a:r>
              <a:rPr lang="en-US" sz="1500" dirty="0"/>
              <a:t>Adjacent</a:t>
            </a:r>
          </a:p>
        </p:txBody>
      </p:sp>
      <p:sp>
        <p:nvSpPr>
          <p:cNvPr id="47" name="TextBox 46">
            <a:extLst>
              <a:ext uri="{FF2B5EF4-FFF2-40B4-BE49-F238E27FC236}">
                <a16:creationId xmlns:a16="http://schemas.microsoft.com/office/drawing/2014/main" id="{D046AAB3-2BC3-4B81-95DA-747FB45074C4}"/>
              </a:ext>
            </a:extLst>
          </p:cNvPr>
          <p:cNvSpPr txBox="1"/>
          <p:nvPr/>
        </p:nvSpPr>
        <p:spPr>
          <a:xfrm>
            <a:off x="1675490" y="5581859"/>
            <a:ext cx="932549" cy="323165"/>
          </a:xfrm>
          <a:prstGeom prst="rect">
            <a:avLst/>
          </a:prstGeom>
          <a:noFill/>
          <a:ln>
            <a:solidFill>
              <a:schemeClr val="tx1"/>
            </a:solidFill>
          </a:ln>
        </p:spPr>
        <p:txBody>
          <a:bodyPr wrap="square" rtlCol="0">
            <a:spAutoFit/>
          </a:bodyPr>
          <a:lstStyle/>
          <a:p>
            <a:pPr algn="ctr"/>
            <a:r>
              <a:rPr lang="en-US" sz="1500" dirty="0"/>
              <a:t>Overlaid</a:t>
            </a:r>
          </a:p>
        </p:txBody>
      </p:sp>
      <p:sp>
        <p:nvSpPr>
          <p:cNvPr id="48" name="TextBox 47">
            <a:extLst>
              <a:ext uri="{FF2B5EF4-FFF2-40B4-BE49-F238E27FC236}">
                <a16:creationId xmlns:a16="http://schemas.microsoft.com/office/drawing/2014/main" id="{01035973-251A-445D-8116-88AD9CF1E8D5}"/>
              </a:ext>
            </a:extLst>
          </p:cNvPr>
          <p:cNvSpPr txBox="1"/>
          <p:nvPr/>
        </p:nvSpPr>
        <p:spPr>
          <a:xfrm>
            <a:off x="2734217" y="5581858"/>
            <a:ext cx="932549" cy="323165"/>
          </a:xfrm>
          <a:prstGeom prst="rect">
            <a:avLst/>
          </a:prstGeom>
          <a:noFill/>
          <a:ln>
            <a:solidFill>
              <a:schemeClr val="tx1"/>
            </a:solidFill>
          </a:ln>
        </p:spPr>
        <p:txBody>
          <a:bodyPr wrap="square" rtlCol="0">
            <a:spAutoFit/>
          </a:bodyPr>
          <a:lstStyle/>
          <a:p>
            <a:pPr algn="ctr"/>
            <a:r>
              <a:rPr lang="en-US" sz="1500" dirty="0"/>
              <a:t>Stacked</a:t>
            </a:r>
          </a:p>
        </p:txBody>
      </p:sp>
      <p:sp>
        <p:nvSpPr>
          <p:cNvPr id="49" name="TextBox 48">
            <a:extLst>
              <a:ext uri="{FF2B5EF4-FFF2-40B4-BE49-F238E27FC236}">
                <a16:creationId xmlns:a16="http://schemas.microsoft.com/office/drawing/2014/main" id="{BACA6735-CBA4-45ED-80DA-EECE02A664B3}"/>
              </a:ext>
            </a:extLst>
          </p:cNvPr>
          <p:cNvSpPr txBox="1"/>
          <p:nvPr/>
        </p:nvSpPr>
        <p:spPr>
          <a:xfrm>
            <a:off x="3792945" y="5581857"/>
            <a:ext cx="932549" cy="323165"/>
          </a:xfrm>
          <a:prstGeom prst="rect">
            <a:avLst/>
          </a:prstGeom>
          <a:noFill/>
          <a:ln>
            <a:solidFill>
              <a:schemeClr val="tx1"/>
            </a:solidFill>
          </a:ln>
        </p:spPr>
        <p:txBody>
          <a:bodyPr wrap="square" rtlCol="0">
            <a:spAutoFit/>
          </a:bodyPr>
          <a:lstStyle/>
          <a:p>
            <a:pPr algn="ctr"/>
            <a:r>
              <a:rPr lang="en-US" sz="1500" dirty="0"/>
              <a:t>Vertical</a:t>
            </a:r>
          </a:p>
        </p:txBody>
      </p:sp>
      <p:pic>
        <p:nvPicPr>
          <p:cNvPr id="50" name="Picture 49">
            <a:extLst>
              <a:ext uri="{FF2B5EF4-FFF2-40B4-BE49-F238E27FC236}">
                <a16:creationId xmlns:a16="http://schemas.microsoft.com/office/drawing/2014/main" id="{9DA6F158-E927-41A0-AF42-95E189441C88}"/>
              </a:ext>
            </a:extLst>
          </p:cNvPr>
          <p:cNvPicPr>
            <a:picLocks noChangeAspect="1"/>
          </p:cNvPicPr>
          <p:nvPr/>
        </p:nvPicPr>
        <p:blipFill>
          <a:blip r:embed="rId3"/>
          <a:stretch>
            <a:fillRect/>
          </a:stretch>
        </p:blipFill>
        <p:spPr>
          <a:xfrm>
            <a:off x="4051971" y="6048041"/>
            <a:ext cx="415010" cy="809959"/>
          </a:xfrm>
          <a:prstGeom prst="rect">
            <a:avLst/>
          </a:prstGeom>
        </p:spPr>
      </p:pic>
      <p:pic>
        <p:nvPicPr>
          <p:cNvPr id="51" name="Picture 50">
            <a:extLst>
              <a:ext uri="{FF2B5EF4-FFF2-40B4-BE49-F238E27FC236}">
                <a16:creationId xmlns:a16="http://schemas.microsoft.com/office/drawing/2014/main" id="{9CE5B512-CD2D-43B7-9A6D-3BE9F01FF28E}"/>
              </a:ext>
            </a:extLst>
          </p:cNvPr>
          <p:cNvPicPr>
            <a:picLocks noChangeAspect="1"/>
          </p:cNvPicPr>
          <p:nvPr/>
        </p:nvPicPr>
        <p:blipFill>
          <a:blip r:embed="rId4"/>
          <a:stretch>
            <a:fillRect/>
          </a:stretch>
        </p:blipFill>
        <p:spPr>
          <a:xfrm>
            <a:off x="678303" y="6048041"/>
            <a:ext cx="776838" cy="381257"/>
          </a:xfrm>
          <a:prstGeom prst="rect">
            <a:avLst/>
          </a:prstGeom>
        </p:spPr>
      </p:pic>
      <p:pic>
        <p:nvPicPr>
          <p:cNvPr id="52" name="Picture 51">
            <a:extLst>
              <a:ext uri="{FF2B5EF4-FFF2-40B4-BE49-F238E27FC236}">
                <a16:creationId xmlns:a16="http://schemas.microsoft.com/office/drawing/2014/main" id="{D6CD26D2-0422-41D9-8EFC-DBAE75636323}"/>
              </a:ext>
            </a:extLst>
          </p:cNvPr>
          <p:cNvPicPr>
            <a:picLocks noChangeAspect="1"/>
          </p:cNvPicPr>
          <p:nvPr/>
        </p:nvPicPr>
        <p:blipFill>
          <a:blip r:embed="rId5"/>
          <a:stretch>
            <a:fillRect/>
          </a:stretch>
        </p:blipFill>
        <p:spPr>
          <a:xfrm>
            <a:off x="1772110" y="6048041"/>
            <a:ext cx="776634" cy="381256"/>
          </a:xfrm>
          <a:prstGeom prst="rect">
            <a:avLst/>
          </a:prstGeom>
        </p:spPr>
      </p:pic>
      <p:pic>
        <p:nvPicPr>
          <p:cNvPr id="53" name="Picture 52">
            <a:extLst>
              <a:ext uri="{FF2B5EF4-FFF2-40B4-BE49-F238E27FC236}">
                <a16:creationId xmlns:a16="http://schemas.microsoft.com/office/drawing/2014/main" id="{CF79DBE9-1A24-40C2-A62F-6DD8CCE0B317}"/>
              </a:ext>
            </a:extLst>
          </p:cNvPr>
          <p:cNvPicPr>
            <a:picLocks noChangeAspect="1"/>
          </p:cNvPicPr>
          <p:nvPr/>
        </p:nvPicPr>
        <p:blipFill>
          <a:blip r:embed="rId6"/>
          <a:stretch>
            <a:fillRect/>
          </a:stretch>
        </p:blipFill>
        <p:spPr>
          <a:xfrm>
            <a:off x="2985167" y="6048041"/>
            <a:ext cx="496406" cy="537572"/>
          </a:xfrm>
          <a:prstGeom prst="rect">
            <a:avLst/>
          </a:prstGeom>
        </p:spPr>
      </p:pic>
      <p:sp>
        <p:nvSpPr>
          <p:cNvPr id="54" name="Rectangle 53">
            <a:extLst>
              <a:ext uri="{FF2B5EF4-FFF2-40B4-BE49-F238E27FC236}">
                <a16:creationId xmlns:a16="http://schemas.microsoft.com/office/drawing/2014/main" id="{1B7938C7-9C04-4DC6-8FA5-8D75573A477C}"/>
              </a:ext>
            </a:extLst>
          </p:cNvPr>
          <p:cNvSpPr/>
          <p:nvPr/>
        </p:nvSpPr>
        <p:spPr>
          <a:xfrm>
            <a:off x="655990" y="4273279"/>
            <a:ext cx="854214" cy="1273901"/>
          </a:xfrm>
          <a:prstGeom prst="rect">
            <a:avLst/>
          </a:prstGeom>
          <a:solidFill>
            <a:srgbClr val="4C7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B3C05DE6-C204-4CDA-AA49-8ABDD500335A}"/>
              </a:ext>
            </a:extLst>
          </p:cNvPr>
          <p:cNvGrpSpPr/>
          <p:nvPr/>
        </p:nvGrpSpPr>
        <p:grpSpPr>
          <a:xfrm>
            <a:off x="912284" y="3842644"/>
            <a:ext cx="355304" cy="826592"/>
            <a:chOff x="5920740" y="2400300"/>
            <a:chExt cx="266700" cy="1242060"/>
          </a:xfrm>
        </p:grpSpPr>
        <p:cxnSp>
          <p:nvCxnSpPr>
            <p:cNvPr id="56" name="Straight Connector 55">
              <a:extLst>
                <a:ext uri="{FF2B5EF4-FFF2-40B4-BE49-F238E27FC236}">
                  <a16:creationId xmlns:a16="http://schemas.microsoft.com/office/drawing/2014/main" id="{940C30A5-6ECD-4504-BA2A-6A165A87BF02}"/>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9B2957A-9060-46DB-A8F9-2F936AB5450E}"/>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65873B2-DE41-4275-BA98-A2CB0CFFBCD8}"/>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Rectangle 58">
            <a:extLst>
              <a:ext uri="{FF2B5EF4-FFF2-40B4-BE49-F238E27FC236}">
                <a16:creationId xmlns:a16="http://schemas.microsoft.com/office/drawing/2014/main" id="{3373AD4D-F986-4B3D-B459-15B757414EB0}"/>
              </a:ext>
            </a:extLst>
          </p:cNvPr>
          <p:cNvSpPr/>
          <p:nvPr/>
        </p:nvSpPr>
        <p:spPr>
          <a:xfrm>
            <a:off x="1722827" y="4887656"/>
            <a:ext cx="854214" cy="659524"/>
          </a:xfrm>
          <a:prstGeom prst="rect">
            <a:avLst/>
          </a:prstGeom>
          <a:solidFill>
            <a:srgbClr val="4C7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1A73A95A-843F-4E24-A722-F32BACA377AE}"/>
              </a:ext>
            </a:extLst>
          </p:cNvPr>
          <p:cNvGrpSpPr/>
          <p:nvPr/>
        </p:nvGrpSpPr>
        <p:grpSpPr>
          <a:xfrm>
            <a:off x="1973995" y="4617292"/>
            <a:ext cx="355304" cy="540727"/>
            <a:chOff x="5920740" y="2400300"/>
            <a:chExt cx="266700" cy="1242060"/>
          </a:xfrm>
        </p:grpSpPr>
        <p:cxnSp>
          <p:nvCxnSpPr>
            <p:cNvPr id="61" name="Straight Connector 60">
              <a:extLst>
                <a:ext uri="{FF2B5EF4-FFF2-40B4-BE49-F238E27FC236}">
                  <a16:creationId xmlns:a16="http://schemas.microsoft.com/office/drawing/2014/main" id="{CD941C15-8EBD-48C1-B327-A5F50DF23364}"/>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80B77AB-D335-451E-8D1C-0A3BC11C97FD}"/>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9D7613C-BB48-4128-902D-8C854B194C04}"/>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4" name="Rectangle 63">
            <a:extLst>
              <a:ext uri="{FF2B5EF4-FFF2-40B4-BE49-F238E27FC236}">
                <a16:creationId xmlns:a16="http://schemas.microsoft.com/office/drawing/2014/main" id="{DA1146EC-1962-4A07-BBD5-5147FBEB450B}"/>
              </a:ext>
            </a:extLst>
          </p:cNvPr>
          <p:cNvSpPr/>
          <p:nvPr/>
        </p:nvSpPr>
        <p:spPr>
          <a:xfrm>
            <a:off x="2769567" y="4681357"/>
            <a:ext cx="854214" cy="866411"/>
          </a:xfrm>
          <a:prstGeom prst="rect">
            <a:avLst/>
          </a:prstGeom>
          <a:solidFill>
            <a:srgbClr val="4C7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778C8F05-C75A-4C67-8A47-6143AFDC55FF}"/>
              </a:ext>
            </a:extLst>
          </p:cNvPr>
          <p:cNvGrpSpPr/>
          <p:nvPr/>
        </p:nvGrpSpPr>
        <p:grpSpPr>
          <a:xfrm>
            <a:off x="3016700" y="4173655"/>
            <a:ext cx="355304" cy="888305"/>
            <a:chOff x="5920740" y="2400300"/>
            <a:chExt cx="266700" cy="1242060"/>
          </a:xfrm>
        </p:grpSpPr>
        <p:cxnSp>
          <p:nvCxnSpPr>
            <p:cNvPr id="66" name="Straight Connector 65">
              <a:extLst>
                <a:ext uri="{FF2B5EF4-FFF2-40B4-BE49-F238E27FC236}">
                  <a16:creationId xmlns:a16="http://schemas.microsoft.com/office/drawing/2014/main" id="{7E221027-6674-4C21-A245-089CED4D62D4}"/>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46F5B33-FBA2-496C-B779-8C5FC99D5BA4}"/>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0B82F39-151E-4F7A-8B47-93C31CBCC6A8}"/>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9" name="Rectangle 68">
            <a:extLst>
              <a:ext uri="{FF2B5EF4-FFF2-40B4-BE49-F238E27FC236}">
                <a16:creationId xmlns:a16="http://schemas.microsoft.com/office/drawing/2014/main" id="{FFB6E940-4DCB-4CE1-8E8B-4DEBFF811CAF}"/>
              </a:ext>
            </a:extLst>
          </p:cNvPr>
          <p:cNvSpPr/>
          <p:nvPr/>
        </p:nvSpPr>
        <p:spPr>
          <a:xfrm>
            <a:off x="3831360" y="4605804"/>
            <a:ext cx="854214" cy="945817"/>
          </a:xfrm>
          <a:prstGeom prst="rect">
            <a:avLst/>
          </a:prstGeom>
          <a:solidFill>
            <a:srgbClr val="4C7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oup 69">
            <a:extLst>
              <a:ext uri="{FF2B5EF4-FFF2-40B4-BE49-F238E27FC236}">
                <a16:creationId xmlns:a16="http://schemas.microsoft.com/office/drawing/2014/main" id="{E4CCC9C9-9ABA-4BCD-A10A-3F76BBAFAAA0}"/>
              </a:ext>
            </a:extLst>
          </p:cNvPr>
          <p:cNvGrpSpPr/>
          <p:nvPr/>
        </p:nvGrpSpPr>
        <p:grpSpPr>
          <a:xfrm>
            <a:off x="4087421" y="4150455"/>
            <a:ext cx="355304" cy="828528"/>
            <a:chOff x="5920740" y="2400300"/>
            <a:chExt cx="266700" cy="1242060"/>
          </a:xfrm>
        </p:grpSpPr>
        <p:cxnSp>
          <p:nvCxnSpPr>
            <p:cNvPr id="71" name="Straight Connector 70">
              <a:extLst>
                <a:ext uri="{FF2B5EF4-FFF2-40B4-BE49-F238E27FC236}">
                  <a16:creationId xmlns:a16="http://schemas.microsoft.com/office/drawing/2014/main" id="{952F95E2-6E4E-4D69-ABA9-7E20A9EAB15E}"/>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9897EEA-014A-44DA-9ED6-994D2CA85764}"/>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5B20690-DC4C-445F-9949-5A9932659AA3}"/>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80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P spid="45" grpId="0"/>
      <p:bldP spid="46" grpId="0" animBg="1"/>
      <p:bldP spid="47" grpId="0" animBg="1"/>
      <p:bldP spid="48" grpId="0" animBg="1"/>
      <p:bldP spid="49" grpId="0" animBg="1"/>
      <p:bldP spid="54" grpId="0" animBg="1"/>
      <p:bldP spid="59" grpId="0" animBg="1"/>
      <p:bldP spid="64" grpId="0" animBg="1"/>
      <p:bldP spid="6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4015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a:extLst>
              <a:ext uri="{FF2B5EF4-FFF2-40B4-BE49-F238E27FC236}">
                <a16:creationId xmlns:a16="http://schemas.microsoft.com/office/drawing/2014/main" id="{4848EE19-C5B8-4F8B-8D51-7C9805BD845C}"/>
              </a:ext>
            </a:extLst>
          </p:cNvPr>
          <p:cNvGraphicFramePr>
            <a:graphicFrameLocks noGrp="1"/>
          </p:cNvGraphicFramePr>
          <p:nvPr>
            <p:extLst>
              <p:ext uri="{D42A27DB-BD31-4B8C-83A1-F6EECF244321}">
                <p14:modId xmlns:p14="http://schemas.microsoft.com/office/powerpoint/2010/main" val="2623434043"/>
              </p:ext>
            </p:extLst>
          </p:nvPr>
        </p:nvGraphicFramePr>
        <p:xfrm>
          <a:off x="3162300" y="197172"/>
          <a:ext cx="8935441" cy="6495715"/>
        </p:xfrm>
        <a:graphic>
          <a:graphicData uri="http://schemas.openxmlformats.org/drawingml/2006/table">
            <a:tbl>
              <a:tblPr firstRow="1" bandRow="1">
                <a:tableStyleId>{073A0DAA-6AF3-43AB-8588-CEC1D06C72B9}</a:tableStyleId>
              </a:tblPr>
              <a:tblGrid>
                <a:gridCol w="1714500">
                  <a:extLst>
                    <a:ext uri="{9D8B030D-6E8A-4147-A177-3AD203B41FA5}">
                      <a16:colId xmlns:a16="http://schemas.microsoft.com/office/drawing/2014/main" val="2726617535"/>
                    </a:ext>
                  </a:extLst>
                </a:gridCol>
                <a:gridCol w="5029200">
                  <a:extLst>
                    <a:ext uri="{9D8B030D-6E8A-4147-A177-3AD203B41FA5}">
                      <a16:colId xmlns:a16="http://schemas.microsoft.com/office/drawing/2014/main" val="1871005358"/>
                    </a:ext>
                  </a:extLst>
                </a:gridCol>
                <a:gridCol w="2191741">
                  <a:extLst>
                    <a:ext uri="{9D8B030D-6E8A-4147-A177-3AD203B41FA5}">
                      <a16:colId xmlns:a16="http://schemas.microsoft.com/office/drawing/2014/main" val="3677951668"/>
                    </a:ext>
                  </a:extLst>
                </a:gridCol>
              </a:tblGrid>
              <a:tr h="504178">
                <a:tc>
                  <a:txBody>
                    <a:bodyPr/>
                    <a:lstStyle/>
                    <a:p>
                      <a:pPr algn="r"/>
                      <a:r>
                        <a:rPr lang="en-US" sz="2300" dirty="0">
                          <a:solidFill>
                            <a:schemeClr val="tx1"/>
                          </a:solidFill>
                          <a:latin typeface="Optima" panose="02000503060000020004" pitchFamily="2" charset="0"/>
                        </a:rPr>
                        <a:t>Winner</a:t>
                      </a:r>
                      <a:endParaRPr sz="230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r>
                        <a:rPr lang="en-US" sz="2300" b="0" dirty="0">
                          <a:solidFill>
                            <a:schemeClr val="tx1"/>
                          </a:solidFill>
                          <a:latin typeface="Optima" panose="02000503060000020004" pitchFamily="2" charset="0"/>
                        </a:rPr>
                        <a:t>adjacent</a:t>
                      </a:r>
                      <a:endParaRPr sz="2300" b="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Component 2 is the most durable component in vehicle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Superlatives</a:t>
                      </a:r>
                    </a:p>
                    <a:p>
                      <a:r>
                        <a:rPr lang="en-US" sz="2300" dirty="0">
                          <a:solidFill>
                            <a:schemeClr val="tx1"/>
                          </a:solidFill>
                          <a:latin typeface="Optima" panose="02000503060000020004" pitchFamily="2" charset="0"/>
                        </a:rPr>
                        <a:t>e.g. max =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1" dirty="0">
                          <a:solidFill>
                            <a:srgbClr val="4C78C7"/>
                          </a:solidFill>
                          <a:latin typeface="Optima" panose="02000503060000020004" pitchFamily="2" charset="0"/>
                        </a:rPr>
                        <a:t>adjacent</a:t>
                      </a:r>
                    </a:p>
                    <a:p>
                      <a:endParaRPr sz="2300" dirty="0">
                        <a:solidFill>
                          <a:schemeClr val="bg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dirty="0">
                          <a:solidFill>
                            <a:schemeClr val="tx1"/>
                          </a:solidFill>
                          <a:latin typeface="Optima" panose="02000503060000020004" pitchFamily="2" charset="0"/>
                        </a:rPr>
                        <a:t>The total durability of components in vehicle A is higher than that in vehicle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tx1"/>
                          </a:solidFill>
                          <a:latin typeface="Optima" panose="02000503060000020004" pitchFamily="2" charset="0"/>
                        </a:rPr>
                        <a:t>A-B comparison</a:t>
                      </a:r>
                    </a:p>
                    <a:p>
                      <a:r>
                        <a:rPr lang="en-CA" sz="2300" dirty="0">
                          <a:solidFill>
                            <a:schemeClr val="tx1"/>
                          </a:solidFill>
                          <a:latin typeface="Optima" panose="02000503060000020004" pitchFamily="2" charset="0"/>
                        </a:rPr>
                        <a:t>e.g., A &gt;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overlaid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stacked</a:t>
                      </a:r>
                    </a:p>
                    <a:p>
                      <a:endParaRPr sz="2300" dirty="0">
                        <a:solidFill>
                          <a:schemeClr val="bg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Overall component 2s are more durable than components 3s.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chemeClr val="tx1"/>
                          </a:solidFill>
                          <a:latin typeface="Optima" panose="02000503060000020004" pitchFamily="2" charset="0"/>
                        </a:rPr>
                        <a:t>1-2-3 </a:t>
                      </a:r>
                      <a:r>
                        <a:rPr lang="fr-FR" sz="2300" dirty="0" err="1">
                          <a:solidFill>
                            <a:schemeClr val="tx1"/>
                          </a:solidFill>
                          <a:latin typeface="Optima" panose="02000503060000020004" pitchFamily="2" charset="0"/>
                        </a:rPr>
                        <a:t>comparison</a:t>
                      </a:r>
                      <a:endParaRPr lang="fr-FR" sz="2300" dirty="0">
                        <a:solidFill>
                          <a:schemeClr val="tx1"/>
                        </a:solidFill>
                        <a:latin typeface="Optima" panose="02000503060000020004" pitchFamily="2" charset="0"/>
                      </a:endParaRPr>
                    </a:p>
                    <a:p>
                      <a:r>
                        <a:rPr lang="fr-FR" sz="2300" dirty="0">
                          <a:solidFill>
                            <a:schemeClr val="tx1"/>
                          </a:solidFill>
                          <a:latin typeface="Optima" panose="02000503060000020004" pitchFamily="2" charset="0"/>
                        </a:rPr>
                        <a:t>e.g., 1 &lt; 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vertical</a:t>
                      </a:r>
                    </a:p>
                    <a:p>
                      <a:endParaRPr sz="2300" dirty="0">
                        <a:solidFill>
                          <a:schemeClr val="bg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In vehicle B, component 1 is more durable than component 2. </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Pair-comparison</a:t>
                      </a:r>
                    </a:p>
                    <a:p>
                      <a:r>
                        <a:rPr lang="en-US" sz="2300" dirty="0">
                          <a:solidFill>
                            <a:schemeClr val="tx1"/>
                          </a:solidFill>
                          <a:latin typeface="Optima" panose="02000503060000020004" pitchFamily="2" charset="0"/>
                        </a:rPr>
                        <a:t>(AB)</a:t>
                      </a:r>
                    </a:p>
                    <a:p>
                      <a:r>
                        <a:rPr lang="en-US" sz="2300" dirty="0">
                          <a:solidFill>
                            <a:schemeClr val="tx1"/>
                          </a:solidFill>
                          <a:latin typeface="Optima" panose="02000503060000020004" pitchFamily="2" charset="0"/>
                        </a:rPr>
                        <a:t>e.g., B1 &gt; B2</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overlaid</a:t>
                      </a:r>
                    </a:p>
                    <a:p>
                      <a:endParaRPr sz="2300" dirty="0">
                        <a:solidFill>
                          <a:schemeClr val="bg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300" dirty="0">
                          <a:latin typeface="Optima" panose="02000503060000020004" pitchFamily="2" charset="0"/>
                        </a:rPr>
                        <a:t>Vehicle A’s component 3 is less durable than vehicle B’s component 3</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latin typeface="Optima" panose="02000503060000020004" pitchFamily="2" charset="0"/>
                        </a:rPr>
                        <a:t>Pair-comparison</a:t>
                      </a:r>
                    </a:p>
                    <a:p>
                      <a:r>
                        <a:rPr lang="en-US" sz="2300" dirty="0">
                          <a:latin typeface="Optima" panose="02000503060000020004" pitchFamily="2" charset="0"/>
                        </a:rPr>
                        <a:t>(1-2-3)</a:t>
                      </a:r>
                    </a:p>
                    <a:p>
                      <a:r>
                        <a:rPr lang="en-US" sz="2300" dirty="0">
                          <a:latin typeface="Optima" panose="02000503060000020004" pitchFamily="2" charset="0"/>
                        </a:rPr>
                        <a:t>e.g., A3 &lt; B3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pic>
        <p:nvPicPr>
          <p:cNvPr id="35" name="Picture 34">
            <a:extLst>
              <a:ext uri="{FF2B5EF4-FFF2-40B4-BE49-F238E27FC236}">
                <a16:creationId xmlns:a16="http://schemas.microsoft.com/office/drawing/2014/main" id="{1061DA45-E04B-43AA-A299-0EE3CE0C64EF}"/>
              </a:ext>
            </a:extLst>
          </p:cNvPr>
          <p:cNvPicPr>
            <a:picLocks noChangeAspect="1"/>
          </p:cNvPicPr>
          <p:nvPr/>
        </p:nvPicPr>
        <p:blipFill>
          <a:blip r:embed="rId3"/>
          <a:stretch>
            <a:fillRect/>
          </a:stretch>
        </p:blipFill>
        <p:spPr>
          <a:xfrm>
            <a:off x="1279319" y="2139915"/>
            <a:ext cx="1539920" cy="755762"/>
          </a:xfrm>
          <a:prstGeom prst="rect">
            <a:avLst/>
          </a:prstGeom>
        </p:spPr>
      </p:pic>
      <p:grpSp>
        <p:nvGrpSpPr>
          <p:cNvPr id="5" name="Group 4">
            <a:extLst>
              <a:ext uri="{FF2B5EF4-FFF2-40B4-BE49-F238E27FC236}">
                <a16:creationId xmlns:a16="http://schemas.microsoft.com/office/drawing/2014/main" id="{396CD275-D59E-498F-AF75-69952995F017}"/>
              </a:ext>
            </a:extLst>
          </p:cNvPr>
          <p:cNvGrpSpPr/>
          <p:nvPr/>
        </p:nvGrpSpPr>
        <p:grpSpPr>
          <a:xfrm>
            <a:off x="1115631" y="2076541"/>
            <a:ext cx="1842120" cy="798840"/>
            <a:chOff x="1115631" y="2076541"/>
            <a:chExt cx="1842120" cy="79884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8DAE7F-2E73-4544-8BA4-BB32712E1816}"/>
                    </a:ext>
                  </a:extLst>
                </p14:cNvPr>
                <p14:cNvContentPartPr/>
                <p14:nvPr/>
              </p14:nvContentPartPr>
              <p14:xfrm>
                <a:off x="1115631" y="2113261"/>
                <a:ext cx="763200" cy="762120"/>
              </p14:xfrm>
            </p:contentPart>
          </mc:Choice>
          <mc:Fallback xmlns="">
            <p:pic>
              <p:nvPicPr>
                <p:cNvPr id="3" name="Ink 2">
                  <a:extLst>
                    <a:ext uri="{FF2B5EF4-FFF2-40B4-BE49-F238E27FC236}">
                      <a16:creationId xmlns:a16="http://schemas.microsoft.com/office/drawing/2014/main" id="{688DAE7F-2E73-4544-8BA4-BB32712E1816}"/>
                    </a:ext>
                  </a:extLst>
                </p:cNvPr>
                <p:cNvPicPr/>
                <p:nvPr/>
              </p:nvPicPr>
              <p:blipFill>
                <a:blip r:embed="rId5"/>
                <a:stretch>
                  <a:fillRect/>
                </a:stretch>
              </p:blipFill>
              <p:spPr>
                <a:xfrm>
                  <a:off x="1106631" y="2104621"/>
                  <a:ext cx="780840" cy="779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8A4A1C5F-5E71-404C-A259-2CB0A9F9D01B}"/>
                    </a:ext>
                  </a:extLst>
                </p14:cNvPr>
                <p14:cNvContentPartPr/>
                <p14:nvPr/>
              </p14:nvContentPartPr>
              <p14:xfrm>
                <a:off x="2124351" y="2076541"/>
                <a:ext cx="833400" cy="751680"/>
              </p14:xfrm>
            </p:contentPart>
          </mc:Choice>
          <mc:Fallback xmlns="">
            <p:pic>
              <p:nvPicPr>
                <p:cNvPr id="4" name="Ink 3">
                  <a:extLst>
                    <a:ext uri="{FF2B5EF4-FFF2-40B4-BE49-F238E27FC236}">
                      <a16:creationId xmlns:a16="http://schemas.microsoft.com/office/drawing/2014/main" id="{8A4A1C5F-5E71-404C-A259-2CB0A9F9D01B}"/>
                    </a:ext>
                  </a:extLst>
                </p:cNvPr>
                <p:cNvPicPr/>
                <p:nvPr/>
              </p:nvPicPr>
              <p:blipFill>
                <a:blip r:embed="rId7"/>
                <a:stretch>
                  <a:fillRect/>
                </a:stretch>
              </p:blipFill>
              <p:spPr>
                <a:xfrm>
                  <a:off x="2115351" y="2067901"/>
                  <a:ext cx="851040" cy="76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DE792B1D-E09D-4CD4-A5D0-008A1233BF07}"/>
                  </a:ext>
                </a:extLst>
              </p14:cNvPr>
              <p14:cNvContentPartPr/>
              <p14:nvPr/>
            </p14:nvContentPartPr>
            <p14:xfrm>
              <a:off x="1899711" y="1852261"/>
              <a:ext cx="205200" cy="165240"/>
            </p14:xfrm>
          </p:contentPart>
        </mc:Choice>
        <mc:Fallback xmlns="">
          <p:pic>
            <p:nvPicPr>
              <p:cNvPr id="6" name="Ink 5">
                <a:extLst>
                  <a:ext uri="{FF2B5EF4-FFF2-40B4-BE49-F238E27FC236}">
                    <a16:creationId xmlns:a16="http://schemas.microsoft.com/office/drawing/2014/main" id="{DE792B1D-E09D-4CD4-A5D0-008A1233BF07}"/>
                  </a:ext>
                </a:extLst>
              </p:cNvPr>
              <p:cNvPicPr/>
              <p:nvPr/>
            </p:nvPicPr>
            <p:blipFill>
              <a:blip r:embed="rId9"/>
              <a:stretch>
                <a:fillRect/>
              </a:stretch>
            </p:blipFill>
            <p:spPr>
              <a:xfrm>
                <a:off x="1891071" y="1843261"/>
                <a:ext cx="222840" cy="182880"/>
              </a:xfrm>
              <a:prstGeom prst="rect">
                <a:avLst/>
              </a:prstGeom>
            </p:spPr>
          </p:pic>
        </mc:Fallback>
      </mc:AlternateContent>
    </p:spTree>
    <p:extLst>
      <p:ext uri="{BB962C8B-B14F-4D97-AF65-F5344CB8AC3E}">
        <p14:creationId xmlns:p14="http://schemas.microsoft.com/office/powerpoint/2010/main" val="42280519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a:extLst>
              <a:ext uri="{FF2B5EF4-FFF2-40B4-BE49-F238E27FC236}">
                <a16:creationId xmlns:a16="http://schemas.microsoft.com/office/drawing/2014/main" id="{4848EE19-C5B8-4F8B-8D51-7C9805BD845C}"/>
              </a:ext>
            </a:extLst>
          </p:cNvPr>
          <p:cNvGraphicFramePr>
            <a:graphicFrameLocks noGrp="1"/>
          </p:cNvGraphicFramePr>
          <p:nvPr>
            <p:extLst>
              <p:ext uri="{D42A27DB-BD31-4B8C-83A1-F6EECF244321}">
                <p14:modId xmlns:p14="http://schemas.microsoft.com/office/powerpoint/2010/main" val="3733531511"/>
              </p:ext>
            </p:extLst>
          </p:nvPr>
        </p:nvGraphicFramePr>
        <p:xfrm>
          <a:off x="3162300" y="197172"/>
          <a:ext cx="8935441" cy="6495715"/>
        </p:xfrm>
        <a:graphic>
          <a:graphicData uri="http://schemas.openxmlformats.org/drawingml/2006/table">
            <a:tbl>
              <a:tblPr firstRow="1" bandRow="1">
                <a:tableStyleId>{073A0DAA-6AF3-43AB-8588-CEC1D06C72B9}</a:tableStyleId>
              </a:tblPr>
              <a:tblGrid>
                <a:gridCol w="1714500">
                  <a:extLst>
                    <a:ext uri="{9D8B030D-6E8A-4147-A177-3AD203B41FA5}">
                      <a16:colId xmlns:a16="http://schemas.microsoft.com/office/drawing/2014/main" val="2726617535"/>
                    </a:ext>
                  </a:extLst>
                </a:gridCol>
                <a:gridCol w="5029200">
                  <a:extLst>
                    <a:ext uri="{9D8B030D-6E8A-4147-A177-3AD203B41FA5}">
                      <a16:colId xmlns:a16="http://schemas.microsoft.com/office/drawing/2014/main" val="1871005358"/>
                    </a:ext>
                  </a:extLst>
                </a:gridCol>
                <a:gridCol w="2191741">
                  <a:extLst>
                    <a:ext uri="{9D8B030D-6E8A-4147-A177-3AD203B41FA5}">
                      <a16:colId xmlns:a16="http://schemas.microsoft.com/office/drawing/2014/main" val="3677951668"/>
                    </a:ext>
                  </a:extLst>
                </a:gridCol>
              </a:tblGrid>
              <a:tr h="504178">
                <a:tc>
                  <a:txBody>
                    <a:bodyPr/>
                    <a:lstStyle/>
                    <a:p>
                      <a:pPr algn="r"/>
                      <a:r>
                        <a:rPr lang="en-US" sz="2300" dirty="0">
                          <a:solidFill>
                            <a:schemeClr val="tx1"/>
                          </a:solidFill>
                          <a:latin typeface="Optima" panose="02000503060000020004" pitchFamily="2" charset="0"/>
                        </a:rPr>
                        <a:t>Winner</a:t>
                      </a:r>
                      <a:endParaRPr sz="230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r>
                        <a:rPr lang="en-US" sz="2300" dirty="0">
                          <a:latin typeface="Optima" panose="02000503060000020004" pitchFamily="2" charset="0"/>
                        </a:rPr>
                        <a:t>adjacent</a:t>
                      </a:r>
                      <a:endParaRPr sz="2300"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Component 2 is the most durable component in vehicle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Superlatives</a:t>
                      </a:r>
                    </a:p>
                    <a:p>
                      <a:r>
                        <a:rPr lang="en-US" sz="2300" dirty="0">
                          <a:solidFill>
                            <a:schemeClr val="tx1"/>
                          </a:solidFill>
                          <a:latin typeface="Optima" panose="02000503060000020004" pitchFamily="2" charset="0"/>
                        </a:rPr>
                        <a:t>e.g. max =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latin typeface="Optima" panose="02000503060000020004" pitchFamily="2" charset="0"/>
                        </a:rPr>
                        <a:t>adjacent</a:t>
                      </a:r>
                    </a:p>
                    <a:p>
                      <a:endParaRPr sz="2300"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dirty="0">
                          <a:solidFill>
                            <a:schemeClr val="tx1"/>
                          </a:solidFill>
                          <a:latin typeface="Optima" panose="02000503060000020004" pitchFamily="2" charset="0"/>
                        </a:rPr>
                        <a:t>The total durability of components in vehicle A is higher than that in vehicle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tx1"/>
                          </a:solidFill>
                          <a:latin typeface="Optima" panose="02000503060000020004" pitchFamily="2" charset="0"/>
                        </a:rPr>
                        <a:t>A-B comparison</a:t>
                      </a:r>
                    </a:p>
                    <a:p>
                      <a:r>
                        <a:rPr lang="en-CA" sz="2300" dirty="0">
                          <a:solidFill>
                            <a:schemeClr val="tx1"/>
                          </a:solidFill>
                          <a:latin typeface="Optima" panose="02000503060000020004" pitchFamily="2" charset="0"/>
                        </a:rPr>
                        <a:t>e.g., A &gt;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endParaRPr sz="2300" b="1" dirty="0">
                        <a:solidFill>
                          <a:srgbClr val="008C3A"/>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rgbClr val="008C3A"/>
                          </a:solidFill>
                          <a:latin typeface="Optima" panose="02000503060000020004" pitchFamily="2" charset="0"/>
                        </a:rPr>
                        <a:t>Overall component 2s are more durable than components 3s.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rgbClr val="008C3A"/>
                          </a:solidFill>
                          <a:latin typeface="Optima" panose="02000503060000020004" pitchFamily="2" charset="0"/>
                        </a:rPr>
                        <a:t>1-2-3 </a:t>
                      </a:r>
                      <a:r>
                        <a:rPr lang="fr-FR" sz="2300" dirty="0" err="1">
                          <a:solidFill>
                            <a:srgbClr val="008C3A"/>
                          </a:solidFill>
                          <a:latin typeface="Optima" panose="02000503060000020004" pitchFamily="2" charset="0"/>
                        </a:rPr>
                        <a:t>comparison</a:t>
                      </a:r>
                      <a:endParaRPr lang="fr-FR" sz="2300" dirty="0">
                        <a:solidFill>
                          <a:srgbClr val="008C3A"/>
                        </a:solidFill>
                        <a:latin typeface="Optima" panose="02000503060000020004" pitchFamily="2" charset="0"/>
                      </a:endParaRPr>
                    </a:p>
                    <a:p>
                      <a:r>
                        <a:rPr lang="fr-FR" sz="2300" dirty="0">
                          <a:solidFill>
                            <a:srgbClr val="008C3A"/>
                          </a:solidFill>
                          <a:latin typeface="Optima" panose="02000503060000020004" pitchFamily="2" charset="0"/>
                        </a:rPr>
                        <a:t>e.g., 1 &lt; 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vertical</a:t>
                      </a:r>
                    </a:p>
                    <a:p>
                      <a:endParaRPr sz="2300" dirty="0">
                        <a:solidFill>
                          <a:schemeClr val="bg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In vehicle B, component 1 is more durable than component 2. </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Pair-comparison</a:t>
                      </a:r>
                    </a:p>
                    <a:p>
                      <a:r>
                        <a:rPr lang="en-US" sz="2300" dirty="0">
                          <a:solidFill>
                            <a:schemeClr val="tx1"/>
                          </a:solidFill>
                          <a:latin typeface="Optima" panose="02000503060000020004" pitchFamily="2" charset="0"/>
                        </a:rPr>
                        <a:t>(AB)</a:t>
                      </a:r>
                    </a:p>
                    <a:p>
                      <a:r>
                        <a:rPr lang="en-US" sz="2300" dirty="0">
                          <a:solidFill>
                            <a:schemeClr val="tx1"/>
                          </a:solidFill>
                          <a:latin typeface="Optima" panose="02000503060000020004" pitchFamily="2" charset="0"/>
                        </a:rPr>
                        <a:t>e.g., B1 &gt; B2</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overlaid</a:t>
                      </a:r>
                    </a:p>
                    <a:p>
                      <a:endParaRPr sz="2300" dirty="0">
                        <a:solidFill>
                          <a:schemeClr val="bg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300" dirty="0">
                          <a:latin typeface="Optima" panose="02000503060000020004" pitchFamily="2" charset="0"/>
                        </a:rPr>
                        <a:t>Vehicle A’s component 3 is less durable than vehicle B’s component 3</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latin typeface="Optima" panose="02000503060000020004" pitchFamily="2" charset="0"/>
                        </a:rPr>
                        <a:t>Pair-comparison</a:t>
                      </a:r>
                    </a:p>
                    <a:p>
                      <a:r>
                        <a:rPr lang="en-US" sz="2300" dirty="0">
                          <a:latin typeface="Optima" panose="02000503060000020004" pitchFamily="2" charset="0"/>
                        </a:rPr>
                        <a:t>(1-2-3)</a:t>
                      </a:r>
                    </a:p>
                    <a:p>
                      <a:r>
                        <a:rPr lang="en-US" sz="2300" dirty="0">
                          <a:latin typeface="Optima" panose="02000503060000020004" pitchFamily="2" charset="0"/>
                        </a:rPr>
                        <a:t>e.g., A3 &lt; B3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sp>
        <p:nvSpPr>
          <p:cNvPr id="48" name="Rectangle 47">
            <a:extLst>
              <a:ext uri="{FF2B5EF4-FFF2-40B4-BE49-F238E27FC236}">
                <a16:creationId xmlns:a16="http://schemas.microsoft.com/office/drawing/2014/main" id="{A82F1B47-DBDD-4D3A-B303-FFAB22F30CD2}"/>
              </a:ext>
            </a:extLst>
          </p:cNvPr>
          <p:cNvSpPr/>
          <p:nvPr/>
        </p:nvSpPr>
        <p:spPr>
          <a:xfrm>
            <a:off x="68859" y="2603500"/>
            <a:ext cx="4757141" cy="405732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42DEED97-A992-4D7C-A5AA-591BBC8CE594}"/>
              </a:ext>
            </a:extLst>
          </p:cNvPr>
          <p:cNvSpPr txBox="1"/>
          <p:nvPr/>
        </p:nvSpPr>
        <p:spPr>
          <a:xfrm>
            <a:off x="109924" y="5262241"/>
            <a:ext cx="518531" cy="369332"/>
          </a:xfrm>
          <a:prstGeom prst="rect">
            <a:avLst/>
          </a:prstGeom>
          <a:noFill/>
        </p:spPr>
        <p:txBody>
          <a:bodyPr wrap="square" rtlCol="0">
            <a:spAutoFit/>
          </a:bodyPr>
          <a:lstStyle/>
          <a:p>
            <a:pPr algn="ctr"/>
            <a:r>
              <a:rPr lang="en-CA" b="1" dirty="0">
                <a:latin typeface="Optima" charset="0"/>
                <a:ea typeface="Optima" charset="0"/>
                <a:cs typeface="Optima" charset="0"/>
              </a:rPr>
              <a:t>0%</a:t>
            </a:r>
            <a:endParaRPr b="1" dirty="0">
              <a:latin typeface="Optima" charset="0"/>
              <a:ea typeface="Optima" charset="0"/>
              <a:cs typeface="Optima" charset="0"/>
            </a:endParaRPr>
          </a:p>
        </p:txBody>
      </p:sp>
      <p:sp>
        <p:nvSpPr>
          <p:cNvPr id="50" name="TextBox 49">
            <a:extLst>
              <a:ext uri="{FF2B5EF4-FFF2-40B4-BE49-F238E27FC236}">
                <a16:creationId xmlns:a16="http://schemas.microsoft.com/office/drawing/2014/main" id="{91592149-5BF3-4BFA-AB8F-ADA3E49C7353}"/>
              </a:ext>
            </a:extLst>
          </p:cNvPr>
          <p:cNvSpPr txBox="1"/>
          <p:nvPr/>
        </p:nvSpPr>
        <p:spPr>
          <a:xfrm>
            <a:off x="-12740" y="4182687"/>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10%</a:t>
            </a:r>
            <a:endParaRPr b="1" dirty="0">
              <a:latin typeface="Optima" charset="0"/>
              <a:ea typeface="Optima" charset="0"/>
              <a:cs typeface="Optima" charset="0"/>
            </a:endParaRPr>
          </a:p>
        </p:txBody>
      </p:sp>
      <p:sp>
        <p:nvSpPr>
          <p:cNvPr id="51" name="TextBox 50">
            <a:extLst>
              <a:ext uri="{FF2B5EF4-FFF2-40B4-BE49-F238E27FC236}">
                <a16:creationId xmlns:a16="http://schemas.microsoft.com/office/drawing/2014/main" id="{EE88CBBD-F95E-4A76-B529-55B3987CA791}"/>
              </a:ext>
            </a:extLst>
          </p:cNvPr>
          <p:cNvSpPr txBox="1"/>
          <p:nvPr/>
        </p:nvSpPr>
        <p:spPr>
          <a:xfrm>
            <a:off x="-12740" y="3103133"/>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20%</a:t>
            </a:r>
            <a:endParaRPr b="1" dirty="0">
              <a:latin typeface="Optima" charset="0"/>
              <a:ea typeface="Optima" charset="0"/>
              <a:cs typeface="Optima" charset="0"/>
            </a:endParaRPr>
          </a:p>
        </p:txBody>
      </p:sp>
      <p:sp>
        <p:nvSpPr>
          <p:cNvPr id="52" name="TextBox 51">
            <a:extLst>
              <a:ext uri="{FF2B5EF4-FFF2-40B4-BE49-F238E27FC236}">
                <a16:creationId xmlns:a16="http://schemas.microsoft.com/office/drawing/2014/main" id="{BBB128AA-5811-4D11-AA6B-ED73EEFF1BF8}"/>
              </a:ext>
            </a:extLst>
          </p:cNvPr>
          <p:cNvSpPr txBox="1"/>
          <p:nvPr/>
        </p:nvSpPr>
        <p:spPr>
          <a:xfrm>
            <a:off x="616763" y="5581859"/>
            <a:ext cx="932549" cy="323165"/>
          </a:xfrm>
          <a:prstGeom prst="rect">
            <a:avLst/>
          </a:prstGeom>
          <a:noFill/>
          <a:ln>
            <a:solidFill>
              <a:schemeClr val="tx1"/>
            </a:solidFill>
          </a:ln>
        </p:spPr>
        <p:txBody>
          <a:bodyPr wrap="square" rtlCol="0">
            <a:spAutoFit/>
          </a:bodyPr>
          <a:lstStyle/>
          <a:p>
            <a:pPr algn="ctr"/>
            <a:r>
              <a:rPr lang="en-US" sz="1500" dirty="0"/>
              <a:t>Adjacent</a:t>
            </a:r>
          </a:p>
        </p:txBody>
      </p:sp>
      <p:sp>
        <p:nvSpPr>
          <p:cNvPr id="53" name="TextBox 52">
            <a:extLst>
              <a:ext uri="{FF2B5EF4-FFF2-40B4-BE49-F238E27FC236}">
                <a16:creationId xmlns:a16="http://schemas.microsoft.com/office/drawing/2014/main" id="{E39ABA2E-BC69-4812-81AE-E5A154CA9295}"/>
              </a:ext>
            </a:extLst>
          </p:cNvPr>
          <p:cNvSpPr txBox="1"/>
          <p:nvPr/>
        </p:nvSpPr>
        <p:spPr>
          <a:xfrm>
            <a:off x="1675490" y="5581859"/>
            <a:ext cx="932549" cy="323165"/>
          </a:xfrm>
          <a:prstGeom prst="rect">
            <a:avLst/>
          </a:prstGeom>
          <a:noFill/>
          <a:ln>
            <a:solidFill>
              <a:schemeClr val="tx1"/>
            </a:solidFill>
          </a:ln>
        </p:spPr>
        <p:txBody>
          <a:bodyPr wrap="square" rtlCol="0">
            <a:spAutoFit/>
          </a:bodyPr>
          <a:lstStyle/>
          <a:p>
            <a:pPr algn="ctr"/>
            <a:r>
              <a:rPr lang="en-US" sz="1500" dirty="0"/>
              <a:t>Overlaid</a:t>
            </a:r>
          </a:p>
        </p:txBody>
      </p:sp>
      <p:sp>
        <p:nvSpPr>
          <p:cNvPr id="54" name="TextBox 53">
            <a:extLst>
              <a:ext uri="{FF2B5EF4-FFF2-40B4-BE49-F238E27FC236}">
                <a16:creationId xmlns:a16="http://schemas.microsoft.com/office/drawing/2014/main" id="{FAA8D3A8-D55B-4D19-8D5B-29890C11A69A}"/>
              </a:ext>
            </a:extLst>
          </p:cNvPr>
          <p:cNvSpPr txBox="1"/>
          <p:nvPr/>
        </p:nvSpPr>
        <p:spPr>
          <a:xfrm>
            <a:off x="2734217" y="5581858"/>
            <a:ext cx="932549" cy="323165"/>
          </a:xfrm>
          <a:prstGeom prst="rect">
            <a:avLst/>
          </a:prstGeom>
          <a:noFill/>
          <a:ln>
            <a:solidFill>
              <a:schemeClr val="tx1"/>
            </a:solidFill>
          </a:ln>
        </p:spPr>
        <p:txBody>
          <a:bodyPr wrap="square" rtlCol="0">
            <a:spAutoFit/>
          </a:bodyPr>
          <a:lstStyle/>
          <a:p>
            <a:pPr algn="ctr"/>
            <a:r>
              <a:rPr lang="en-US" sz="1500" dirty="0"/>
              <a:t>Stacked</a:t>
            </a:r>
          </a:p>
        </p:txBody>
      </p:sp>
      <p:sp>
        <p:nvSpPr>
          <p:cNvPr id="55" name="TextBox 54">
            <a:extLst>
              <a:ext uri="{FF2B5EF4-FFF2-40B4-BE49-F238E27FC236}">
                <a16:creationId xmlns:a16="http://schemas.microsoft.com/office/drawing/2014/main" id="{C3901C80-B57D-4B48-ABD3-FE216B2DABD8}"/>
              </a:ext>
            </a:extLst>
          </p:cNvPr>
          <p:cNvSpPr txBox="1"/>
          <p:nvPr/>
        </p:nvSpPr>
        <p:spPr>
          <a:xfrm>
            <a:off x="3792945" y="5581857"/>
            <a:ext cx="932549" cy="323165"/>
          </a:xfrm>
          <a:prstGeom prst="rect">
            <a:avLst/>
          </a:prstGeom>
          <a:noFill/>
          <a:ln>
            <a:solidFill>
              <a:schemeClr val="tx1"/>
            </a:solidFill>
          </a:ln>
        </p:spPr>
        <p:txBody>
          <a:bodyPr wrap="square" rtlCol="0">
            <a:spAutoFit/>
          </a:bodyPr>
          <a:lstStyle/>
          <a:p>
            <a:pPr algn="ctr"/>
            <a:r>
              <a:rPr lang="en-US" sz="1500" dirty="0"/>
              <a:t>Vertical</a:t>
            </a:r>
          </a:p>
        </p:txBody>
      </p:sp>
      <p:pic>
        <p:nvPicPr>
          <p:cNvPr id="56" name="Picture 55">
            <a:extLst>
              <a:ext uri="{FF2B5EF4-FFF2-40B4-BE49-F238E27FC236}">
                <a16:creationId xmlns:a16="http://schemas.microsoft.com/office/drawing/2014/main" id="{57B44021-C794-4488-B957-FED7C29FFDA7}"/>
              </a:ext>
            </a:extLst>
          </p:cNvPr>
          <p:cNvPicPr>
            <a:picLocks noChangeAspect="1"/>
          </p:cNvPicPr>
          <p:nvPr/>
        </p:nvPicPr>
        <p:blipFill>
          <a:blip r:embed="rId3"/>
          <a:stretch>
            <a:fillRect/>
          </a:stretch>
        </p:blipFill>
        <p:spPr>
          <a:xfrm>
            <a:off x="4051971" y="6048041"/>
            <a:ext cx="415010" cy="809959"/>
          </a:xfrm>
          <a:prstGeom prst="rect">
            <a:avLst/>
          </a:prstGeom>
        </p:spPr>
      </p:pic>
      <p:pic>
        <p:nvPicPr>
          <p:cNvPr id="57" name="Picture 56">
            <a:extLst>
              <a:ext uri="{FF2B5EF4-FFF2-40B4-BE49-F238E27FC236}">
                <a16:creationId xmlns:a16="http://schemas.microsoft.com/office/drawing/2014/main" id="{3709ACA5-D873-4B01-A313-95FD379B51FE}"/>
              </a:ext>
            </a:extLst>
          </p:cNvPr>
          <p:cNvPicPr>
            <a:picLocks noChangeAspect="1"/>
          </p:cNvPicPr>
          <p:nvPr/>
        </p:nvPicPr>
        <p:blipFill>
          <a:blip r:embed="rId4"/>
          <a:stretch>
            <a:fillRect/>
          </a:stretch>
        </p:blipFill>
        <p:spPr>
          <a:xfrm>
            <a:off x="678303" y="6048041"/>
            <a:ext cx="776838" cy="381257"/>
          </a:xfrm>
          <a:prstGeom prst="rect">
            <a:avLst/>
          </a:prstGeom>
        </p:spPr>
      </p:pic>
      <p:pic>
        <p:nvPicPr>
          <p:cNvPr id="58" name="Picture 57">
            <a:extLst>
              <a:ext uri="{FF2B5EF4-FFF2-40B4-BE49-F238E27FC236}">
                <a16:creationId xmlns:a16="http://schemas.microsoft.com/office/drawing/2014/main" id="{C4E4AA84-7164-4114-A992-6D02A01771CB}"/>
              </a:ext>
            </a:extLst>
          </p:cNvPr>
          <p:cNvPicPr>
            <a:picLocks noChangeAspect="1"/>
          </p:cNvPicPr>
          <p:nvPr/>
        </p:nvPicPr>
        <p:blipFill>
          <a:blip r:embed="rId5"/>
          <a:stretch>
            <a:fillRect/>
          </a:stretch>
        </p:blipFill>
        <p:spPr>
          <a:xfrm>
            <a:off x="1772110" y="6048041"/>
            <a:ext cx="776634" cy="381256"/>
          </a:xfrm>
          <a:prstGeom prst="rect">
            <a:avLst/>
          </a:prstGeom>
        </p:spPr>
      </p:pic>
      <p:pic>
        <p:nvPicPr>
          <p:cNvPr id="59" name="Picture 58">
            <a:extLst>
              <a:ext uri="{FF2B5EF4-FFF2-40B4-BE49-F238E27FC236}">
                <a16:creationId xmlns:a16="http://schemas.microsoft.com/office/drawing/2014/main" id="{8155839C-56C2-44EE-B908-474B01D5E1E9}"/>
              </a:ext>
            </a:extLst>
          </p:cNvPr>
          <p:cNvPicPr>
            <a:picLocks noChangeAspect="1"/>
          </p:cNvPicPr>
          <p:nvPr/>
        </p:nvPicPr>
        <p:blipFill>
          <a:blip r:embed="rId6"/>
          <a:stretch>
            <a:fillRect/>
          </a:stretch>
        </p:blipFill>
        <p:spPr>
          <a:xfrm>
            <a:off x="2985167" y="6048041"/>
            <a:ext cx="496406" cy="537572"/>
          </a:xfrm>
          <a:prstGeom prst="rect">
            <a:avLst/>
          </a:prstGeom>
        </p:spPr>
      </p:pic>
      <p:sp>
        <p:nvSpPr>
          <p:cNvPr id="60" name="Rectangle 59">
            <a:extLst>
              <a:ext uri="{FF2B5EF4-FFF2-40B4-BE49-F238E27FC236}">
                <a16:creationId xmlns:a16="http://schemas.microsoft.com/office/drawing/2014/main" id="{00B1DFA0-BACF-44AB-A5BA-453F53DB6A0D}"/>
              </a:ext>
            </a:extLst>
          </p:cNvPr>
          <p:cNvSpPr/>
          <p:nvPr/>
        </p:nvSpPr>
        <p:spPr>
          <a:xfrm>
            <a:off x="655990" y="5377177"/>
            <a:ext cx="854214" cy="171900"/>
          </a:xfrm>
          <a:prstGeom prst="rect">
            <a:avLst/>
          </a:prstGeom>
          <a:solidFill>
            <a:srgbClr val="008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8D02913B-61B7-4262-97FE-9FA6F36B82F7}"/>
              </a:ext>
            </a:extLst>
          </p:cNvPr>
          <p:cNvGrpSpPr/>
          <p:nvPr/>
        </p:nvGrpSpPr>
        <p:grpSpPr>
          <a:xfrm>
            <a:off x="912284" y="5232262"/>
            <a:ext cx="355304" cy="249773"/>
            <a:chOff x="5920740" y="2400300"/>
            <a:chExt cx="266700" cy="1242060"/>
          </a:xfrm>
        </p:grpSpPr>
        <p:cxnSp>
          <p:nvCxnSpPr>
            <p:cNvPr id="62" name="Straight Connector 61">
              <a:extLst>
                <a:ext uri="{FF2B5EF4-FFF2-40B4-BE49-F238E27FC236}">
                  <a16:creationId xmlns:a16="http://schemas.microsoft.com/office/drawing/2014/main" id="{740A210E-2E4F-4AD4-B8E8-EFC901A28DB3}"/>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577D80D-57AB-4626-A177-C6B1DB78D89C}"/>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8BED39E-9AE2-4CD6-A022-25205DDD7FA7}"/>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8C735351-FCA5-400D-9D80-0706DFC64C76}"/>
              </a:ext>
            </a:extLst>
          </p:cNvPr>
          <p:cNvSpPr/>
          <p:nvPr/>
        </p:nvSpPr>
        <p:spPr>
          <a:xfrm>
            <a:off x="1722827" y="3619500"/>
            <a:ext cx="854214" cy="1929577"/>
          </a:xfrm>
          <a:prstGeom prst="rect">
            <a:avLst/>
          </a:prstGeom>
          <a:solidFill>
            <a:srgbClr val="008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56B4B44C-1DDC-45D0-B309-9D0824762765}"/>
              </a:ext>
            </a:extLst>
          </p:cNvPr>
          <p:cNvGrpSpPr/>
          <p:nvPr/>
        </p:nvGrpSpPr>
        <p:grpSpPr>
          <a:xfrm>
            <a:off x="1973995" y="2976564"/>
            <a:ext cx="355304" cy="1114426"/>
            <a:chOff x="5920740" y="2400300"/>
            <a:chExt cx="266700" cy="1242060"/>
          </a:xfrm>
        </p:grpSpPr>
        <p:cxnSp>
          <p:nvCxnSpPr>
            <p:cNvPr id="67" name="Straight Connector 66">
              <a:extLst>
                <a:ext uri="{FF2B5EF4-FFF2-40B4-BE49-F238E27FC236}">
                  <a16:creationId xmlns:a16="http://schemas.microsoft.com/office/drawing/2014/main" id="{FDC6208C-12BA-4F4C-8F16-EE8F1E6670F5}"/>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D3AEE04-1497-41E2-97B7-D9A0B4C0DA5D}"/>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9E26CC3-E3A1-43D3-B53D-CC8CCD041981}"/>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0" name="Rectangle 69">
            <a:extLst>
              <a:ext uri="{FF2B5EF4-FFF2-40B4-BE49-F238E27FC236}">
                <a16:creationId xmlns:a16="http://schemas.microsoft.com/office/drawing/2014/main" id="{9308C8F4-0462-478C-B1B5-D6DCEA7F9C92}"/>
              </a:ext>
            </a:extLst>
          </p:cNvPr>
          <p:cNvSpPr/>
          <p:nvPr/>
        </p:nvSpPr>
        <p:spPr>
          <a:xfrm>
            <a:off x="2769567" y="3800475"/>
            <a:ext cx="854214" cy="1747293"/>
          </a:xfrm>
          <a:prstGeom prst="rect">
            <a:avLst/>
          </a:prstGeom>
          <a:solidFill>
            <a:srgbClr val="008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BAAB591-175B-417B-856B-81015355F993}"/>
              </a:ext>
            </a:extLst>
          </p:cNvPr>
          <p:cNvGrpSpPr/>
          <p:nvPr/>
        </p:nvGrpSpPr>
        <p:grpSpPr>
          <a:xfrm>
            <a:off x="3016700" y="3176589"/>
            <a:ext cx="355304" cy="1080506"/>
            <a:chOff x="5920740" y="2400300"/>
            <a:chExt cx="266700" cy="1242060"/>
          </a:xfrm>
        </p:grpSpPr>
        <p:cxnSp>
          <p:nvCxnSpPr>
            <p:cNvPr id="72" name="Straight Connector 71">
              <a:extLst>
                <a:ext uri="{FF2B5EF4-FFF2-40B4-BE49-F238E27FC236}">
                  <a16:creationId xmlns:a16="http://schemas.microsoft.com/office/drawing/2014/main" id="{B1DDD0D7-9351-46BF-8CB3-E8CA41D91C32}"/>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2F6E086-3995-48C3-80FF-0D1901AF0952}"/>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AA0470C-D05B-4D02-9CED-EF04FCEA0D21}"/>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Rectangle 74">
            <a:extLst>
              <a:ext uri="{FF2B5EF4-FFF2-40B4-BE49-F238E27FC236}">
                <a16:creationId xmlns:a16="http://schemas.microsoft.com/office/drawing/2014/main" id="{C5166069-391A-420C-B81B-EB04FA820D19}"/>
              </a:ext>
            </a:extLst>
          </p:cNvPr>
          <p:cNvSpPr/>
          <p:nvPr/>
        </p:nvSpPr>
        <p:spPr>
          <a:xfrm>
            <a:off x="3831360" y="5181600"/>
            <a:ext cx="854214" cy="370021"/>
          </a:xfrm>
          <a:prstGeom prst="rect">
            <a:avLst/>
          </a:prstGeom>
          <a:solidFill>
            <a:srgbClr val="008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6" name="Group 75">
            <a:extLst>
              <a:ext uri="{FF2B5EF4-FFF2-40B4-BE49-F238E27FC236}">
                <a16:creationId xmlns:a16="http://schemas.microsoft.com/office/drawing/2014/main" id="{4AA71CE1-ECBE-4E86-8D53-2E100220FD25}"/>
              </a:ext>
            </a:extLst>
          </p:cNvPr>
          <p:cNvGrpSpPr/>
          <p:nvPr/>
        </p:nvGrpSpPr>
        <p:grpSpPr>
          <a:xfrm>
            <a:off x="4087421" y="4838701"/>
            <a:ext cx="355304" cy="502240"/>
            <a:chOff x="5920740" y="2400300"/>
            <a:chExt cx="266700" cy="1242060"/>
          </a:xfrm>
        </p:grpSpPr>
        <p:cxnSp>
          <p:nvCxnSpPr>
            <p:cNvPr id="77" name="Straight Connector 76">
              <a:extLst>
                <a:ext uri="{FF2B5EF4-FFF2-40B4-BE49-F238E27FC236}">
                  <a16:creationId xmlns:a16="http://schemas.microsoft.com/office/drawing/2014/main" id="{3BCDAC69-FB78-49EA-A781-C9DAE333D3E4}"/>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D389D7A-0DC6-436D-A732-519F8A2E625B}"/>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A70B3E7-B0B9-4304-919D-65D12F8E0DF0}"/>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89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50" grpId="0"/>
      <p:bldP spid="51" grpId="0"/>
      <p:bldP spid="52" grpId="0" animBg="1"/>
      <p:bldP spid="53" grpId="0" animBg="1"/>
      <p:bldP spid="54" grpId="0" animBg="1"/>
      <p:bldP spid="55" grpId="0" animBg="1"/>
      <p:bldP spid="60" grpId="0" animBg="1"/>
      <p:bldP spid="65" grpId="0" animBg="1"/>
      <p:bldP spid="70" grpId="0" animBg="1"/>
      <p:bldP spid="7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a:extLst>
              <a:ext uri="{FF2B5EF4-FFF2-40B4-BE49-F238E27FC236}">
                <a16:creationId xmlns:a16="http://schemas.microsoft.com/office/drawing/2014/main" id="{4848EE19-C5B8-4F8B-8D51-7C9805BD845C}"/>
              </a:ext>
            </a:extLst>
          </p:cNvPr>
          <p:cNvGraphicFramePr>
            <a:graphicFrameLocks noGrp="1"/>
          </p:cNvGraphicFramePr>
          <p:nvPr/>
        </p:nvGraphicFramePr>
        <p:xfrm>
          <a:off x="3162300" y="197172"/>
          <a:ext cx="8935441" cy="6495715"/>
        </p:xfrm>
        <a:graphic>
          <a:graphicData uri="http://schemas.openxmlformats.org/drawingml/2006/table">
            <a:tbl>
              <a:tblPr firstRow="1" bandRow="1">
                <a:tableStyleId>{073A0DAA-6AF3-43AB-8588-CEC1D06C72B9}</a:tableStyleId>
              </a:tblPr>
              <a:tblGrid>
                <a:gridCol w="1714500">
                  <a:extLst>
                    <a:ext uri="{9D8B030D-6E8A-4147-A177-3AD203B41FA5}">
                      <a16:colId xmlns:a16="http://schemas.microsoft.com/office/drawing/2014/main" val="2726617535"/>
                    </a:ext>
                  </a:extLst>
                </a:gridCol>
                <a:gridCol w="5029200">
                  <a:extLst>
                    <a:ext uri="{9D8B030D-6E8A-4147-A177-3AD203B41FA5}">
                      <a16:colId xmlns:a16="http://schemas.microsoft.com/office/drawing/2014/main" val="1871005358"/>
                    </a:ext>
                  </a:extLst>
                </a:gridCol>
                <a:gridCol w="2191741">
                  <a:extLst>
                    <a:ext uri="{9D8B030D-6E8A-4147-A177-3AD203B41FA5}">
                      <a16:colId xmlns:a16="http://schemas.microsoft.com/office/drawing/2014/main" val="3677951668"/>
                    </a:ext>
                  </a:extLst>
                </a:gridCol>
              </a:tblGrid>
              <a:tr h="504178">
                <a:tc>
                  <a:txBody>
                    <a:bodyPr/>
                    <a:lstStyle/>
                    <a:p>
                      <a:pPr algn="r"/>
                      <a:r>
                        <a:rPr lang="en-US" sz="2300" dirty="0">
                          <a:solidFill>
                            <a:schemeClr val="tx1"/>
                          </a:solidFill>
                          <a:latin typeface="Optima" panose="02000503060000020004" pitchFamily="2" charset="0"/>
                        </a:rPr>
                        <a:t>Winner</a:t>
                      </a:r>
                      <a:endParaRPr sz="230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r>
                        <a:rPr lang="en-US" sz="2300" dirty="0">
                          <a:latin typeface="Optima" panose="02000503060000020004" pitchFamily="2" charset="0"/>
                        </a:rPr>
                        <a:t>adjacent</a:t>
                      </a:r>
                      <a:endParaRPr sz="2300"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Component 2 is the most durable component in vehicle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Superlatives</a:t>
                      </a:r>
                    </a:p>
                    <a:p>
                      <a:r>
                        <a:rPr lang="en-US" sz="2300" dirty="0">
                          <a:solidFill>
                            <a:schemeClr val="tx1"/>
                          </a:solidFill>
                          <a:latin typeface="Optima" panose="02000503060000020004" pitchFamily="2" charset="0"/>
                        </a:rPr>
                        <a:t>e.g. max =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latin typeface="Optima" panose="02000503060000020004" pitchFamily="2" charset="0"/>
                        </a:rPr>
                        <a:t>adjacent</a:t>
                      </a:r>
                    </a:p>
                    <a:p>
                      <a:endParaRPr sz="2300"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dirty="0">
                          <a:solidFill>
                            <a:schemeClr val="tx1"/>
                          </a:solidFill>
                          <a:latin typeface="Optima" panose="02000503060000020004" pitchFamily="2" charset="0"/>
                        </a:rPr>
                        <a:t>The total durability of components in vehicle A is higher than that in vehicle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tx1"/>
                          </a:solidFill>
                          <a:latin typeface="Optima" panose="02000503060000020004" pitchFamily="2" charset="0"/>
                        </a:rPr>
                        <a:t>A-B comparison</a:t>
                      </a:r>
                    </a:p>
                    <a:p>
                      <a:r>
                        <a:rPr lang="en-CA" sz="2300" dirty="0">
                          <a:solidFill>
                            <a:schemeClr val="tx1"/>
                          </a:solidFill>
                          <a:latin typeface="Optima" panose="02000503060000020004" pitchFamily="2" charset="0"/>
                        </a:rPr>
                        <a:t>e.g., A &gt;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1" dirty="0">
                          <a:solidFill>
                            <a:srgbClr val="008C3A"/>
                          </a:solidFill>
                          <a:latin typeface="Optima" panose="02000503060000020004" pitchFamily="2" charset="0"/>
                        </a:rPr>
                        <a:t>overlaid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b="1" dirty="0">
                          <a:solidFill>
                            <a:srgbClr val="008C3A"/>
                          </a:solidFill>
                          <a:latin typeface="Optima" panose="02000503060000020004" pitchFamily="2" charset="0"/>
                        </a:rPr>
                        <a:t>stacked</a:t>
                      </a:r>
                    </a:p>
                    <a:p>
                      <a:endParaRPr sz="2300" b="1" dirty="0">
                        <a:solidFill>
                          <a:srgbClr val="008C3A"/>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Overall component 2s are more durable than components 3s.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chemeClr val="tx1"/>
                          </a:solidFill>
                          <a:latin typeface="Optima" panose="02000503060000020004" pitchFamily="2" charset="0"/>
                        </a:rPr>
                        <a:t>1-2-3 </a:t>
                      </a:r>
                      <a:r>
                        <a:rPr lang="fr-FR" sz="2300" dirty="0" err="1">
                          <a:solidFill>
                            <a:schemeClr val="tx1"/>
                          </a:solidFill>
                          <a:latin typeface="Optima" panose="02000503060000020004" pitchFamily="2" charset="0"/>
                        </a:rPr>
                        <a:t>comparison</a:t>
                      </a:r>
                      <a:endParaRPr lang="fr-FR" sz="2300" dirty="0">
                        <a:solidFill>
                          <a:schemeClr val="tx1"/>
                        </a:solidFill>
                        <a:latin typeface="Optima" panose="02000503060000020004" pitchFamily="2" charset="0"/>
                      </a:endParaRPr>
                    </a:p>
                    <a:p>
                      <a:r>
                        <a:rPr lang="fr-FR" sz="2300" dirty="0">
                          <a:solidFill>
                            <a:schemeClr val="tx1"/>
                          </a:solidFill>
                          <a:latin typeface="Optima" panose="02000503060000020004" pitchFamily="2" charset="0"/>
                        </a:rPr>
                        <a:t>e.g., 1 &lt; 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vertical</a:t>
                      </a:r>
                    </a:p>
                    <a:p>
                      <a:endParaRPr sz="2300" dirty="0">
                        <a:solidFill>
                          <a:schemeClr val="bg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In vehicle B, component 1 is more durable than component 2. </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Pair-comparison</a:t>
                      </a:r>
                    </a:p>
                    <a:p>
                      <a:r>
                        <a:rPr lang="en-US" sz="2300" dirty="0">
                          <a:solidFill>
                            <a:schemeClr val="tx1"/>
                          </a:solidFill>
                          <a:latin typeface="Optima" panose="02000503060000020004" pitchFamily="2" charset="0"/>
                        </a:rPr>
                        <a:t>(AB)</a:t>
                      </a:r>
                    </a:p>
                    <a:p>
                      <a:r>
                        <a:rPr lang="en-US" sz="2300" dirty="0">
                          <a:solidFill>
                            <a:schemeClr val="tx1"/>
                          </a:solidFill>
                          <a:latin typeface="Optima" panose="02000503060000020004" pitchFamily="2" charset="0"/>
                        </a:rPr>
                        <a:t>e.g., B1 &gt; B2</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overlaid</a:t>
                      </a:r>
                    </a:p>
                    <a:p>
                      <a:endParaRPr sz="2300" dirty="0">
                        <a:solidFill>
                          <a:schemeClr val="bg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300" dirty="0">
                          <a:latin typeface="Optima" panose="02000503060000020004" pitchFamily="2" charset="0"/>
                        </a:rPr>
                        <a:t>Vehicle A’s component 3 is less durable than vehicle B’s component 3</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latin typeface="Optima" panose="02000503060000020004" pitchFamily="2" charset="0"/>
                        </a:rPr>
                        <a:t>Pair-comparison</a:t>
                      </a:r>
                    </a:p>
                    <a:p>
                      <a:r>
                        <a:rPr lang="en-US" sz="2300" dirty="0">
                          <a:latin typeface="Optima" panose="02000503060000020004" pitchFamily="2" charset="0"/>
                        </a:rPr>
                        <a:t>(1-2-3)</a:t>
                      </a:r>
                    </a:p>
                    <a:p>
                      <a:r>
                        <a:rPr lang="en-US" sz="2300" dirty="0">
                          <a:latin typeface="Optima" panose="02000503060000020004" pitchFamily="2" charset="0"/>
                        </a:rPr>
                        <a:t>e.g., A3 &lt; B3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pic>
        <p:nvPicPr>
          <p:cNvPr id="9" name="Picture 8">
            <a:extLst>
              <a:ext uri="{FF2B5EF4-FFF2-40B4-BE49-F238E27FC236}">
                <a16:creationId xmlns:a16="http://schemas.microsoft.com/office/drawing/2014/main" id="{11E770C4-CAFA-41D7-9BBB-6B48A0EEDC2A}"/>
              </a:ext>
            </a:extLst>
          </p:cNvPr>
          <p:cNvPicPr>
            <a:picLocks noChangeAspect="1"/>
          </p:cNvPicPr>
          <p:nvPr/>
        </p:nvPicPr>
        <p:blipFill>
          <a:blip r:embed="rId3"/>
          <a:stretch>
            <a:fillRect/>
          </a:stretch>
        </p:blipFill>
        <p:spPr>
          <a:xfrm>
            <a:off x="225380" y="3352751"/>
            <a:ext cx="1539920" cy="755961"/>
          </a:xfrm>
          <a:prstGeom prst="rect">
            <a:avLst/>
          </a:prstGeom>
        </p:spPr>
      </p:pic>
      <p:pic>
        <p:nvPicPr>
          <p:cNvPr id="10" name="Picture 9">
            <a:extLst>
              <a:ext uri="{FF2B5EF4-FFF2-40B4-BE49-F238E27FC236}">
                <a16:creationId xmlns:a16="http://schemas.microsoft.com/office/drawing/2014/main" id="{050B658A-E5D5-48F6-80C0-81C7FCDB2142}"/>
              </a:ext>
            </a:extLst>
          </p:cNvPr>
          <p:cNvPicPr>
            <a:picLocks noChangeAspect="1"/>
          </p:cNvPicPr>
          <p:nvPr/>
        </p:nvPicPr>
        <p:blipFill>
          <a:blip r:embed="rId4"/>
          <a:stretch>
            <a:fillRect/>
          </a:stretch>
        </p:blipFill>
        <p:spPr>
          <a:xfrm>
            <a:off x="2003669" y="3135086"/>
            <a:ext cx="899070" cy="97362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5940BB44-9B1A-4579-8764-7ABC7D1059A3}"/>
                  </a:ext>
                </a:extLst>
              </p14:cNvPr>
              <p14:cNvContentPartPr/>
              <p14:nvPr/>
            </p14:nvContentPartPr>
            <p14:xfrm>
              <a:off x="1199057" y="3311341"/>
              <a:ext cx="431640" cy="655200"/>
            </p14:xfrm>
          </p:contentPart>
        </mc:Choice>
        <mc:Fallback xmlns="">
          <p:pic>
            <p:nvPicPr>
              <p:cNvPr id="3" name="Ink 2">
                <a:extLst>
                  <a:ext uri="{FF2B5EF4-FFF2-40B4-BE49-F238E27FC236}">
                    <a16:creationId xmlns:a16="http://schemas.microsoft.com/office/drawing/2014/main" id="{5940BB44-9B1A-4579-8764-7ABC7D1059A3}"/>
                  </a:ext>
                </a:extLst>
              </p:cNvPr>
              <p:cNvPicPr/>
              <p:nvPr/>
            </p:nvPicPr>
            <p:blipFill>
              <a:blip r:embed="rId6"/>
              <a:stretch>
                <a:fillRect/>
              </a:stretch>
            </p:blipFill>
            <p:spPr>
              <a:xfrm>
                <a:off x="1190057" y="3302336"/>
                <a:ext cx="449280" cy="67285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C85AD8C4-D831-43EE-B249-4B3709DA3449}"/>
                  </a:ext>
                </a:extLst>
              </p14:cNvPr>
              <p14:cNvContentPartPr/>
              <p14:nvPr/>
            </p14:nvContentPartPr>
            <p14:xfrm>
              <a:off x="818271" y="3383341"/>
              <a:ext cx="383400" cy="583200"/>
            </p14:xfrm>
          </p:contentPart>
        </mc:Choice>
        <mc:Fallback xmlns="">
          <p:pic>
            <p:nvPicPr>
              <p:cNvPr id="4" name="Ink 3">
                <a:extLst>
                  <a:ext uri="{FF2B5EF4-FFF2-40B4-BE49-F238E27FC236}">
                    <a16:creationId xmlns:a16="http://schemas.microsoft.com/office/drawing/2014/main" id="{C85AD8C4-D831-43EE-B249-4B3709DA3449}"/>
                  </a:ext>
                </a:extLst>
              </p:cNvPr>
              <p:cNvPicPr/>
              <p:nvPr/>
            </p:nvPicPr>
            <p:blipFill>
              <a:blip r:embed="rId8"/>
              <a:stretch>
                <a:fillRect/>
              </a:stretch>
            </p:blipFill>
            <p:spPr>
              <a:xfrm>
                <a:off x="809263" y="3374341"/>
                <a:ext cx="401057" cy="600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E5CACFD9-4780-41AE-AD42-4A3909230295}"/>
                  </a:ext>
                </a:extLst>
              </p14:cNvPr>
              <p14:cNvContentPartPr/>
              <p14:nvPr/>
            </p14:nvContentPartPr>
            <p14:xfrm flipH="1">
              <a:off x="1064454" y="3090890"/>
              <a:ext cx="176040" cy="234000"/>
            </p14:xfrm>
          </p:contentPart>
        </mc:Choice>
        <mc:Fallback xmlns="">
          <p:pic>
            <p:nvPicPr>
              <p:cNvPr id="6" name="Ink 5">
                <a:extLst>
                  <a:ext uri="{FF2B5EF4-FFF2-40B4-BE49-F238E27FC236}">
                    <a16:creationId xmlns:a16="http://schemas.microsoft.com/office/drawing/2014/main" id="{E5CACFD9-4780-41AE-AD42-4A3909230295}"/>
                  </a:ext>
                </a:extLst>
              </p:cNvPr>
              <p:cNvPicPr/>
              <p:nvPr/>
            </p:nvPicPr>
            <p:blipFill>
              <a:blip r:embed="rId10"/>
              <a:stretch>
                <a:fillRect/>
              </a:stretch>
            </p:blipFill>
            <p:spPr>
              <a:xfrm flipH="1">
                <a:off x="1055454" y="3081890"/>
                <a:ext cx="193680" cy="251640"/>
              </a:xfrm>
              <a:prstGeom prst="rect">
                <a:avLst/>
              </a:prstGeom>
            </p:spPr>
          </p:pic>
        </mc:Fallback>
      </mc:AlternateContent>
      <p:grpSp>
        <p:nvGrpSpPr>
          <p:cNvPr id="13" name="Group 12">
            <a:extLst>
              <a:ext uri="{FF2B5EF4-FFF2-40B4-BE49-F238E27FC236}">
                <a16:creationId xmlns:a16="http://schemas.microsoft.com/office/drawing/2014/main" id="{A1B02BF3-E1C4-4FF5-8543-A2674379B245}"/>
              </a:ext>
            </a:extLst>
          </p:cNvPr>
          <p:cNvGrpSpPr/>
          <p:nvPr/>
        </p:nvGrpSpPr>
        <p:grpSpPr>
          <a:xfrm>
            <a:off x="2325951" y="2825701"/>
            <a:ext cx="455760" cy="1150920"/>
            <a:chOff x="2325951" y="2825701"/>
            <a:chExt cx="455760" cy="1150920"/>
          </a:xfrm>
        </p:grpSpPr>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F88B0312-68B4-45AF-84CA-951EB2262B50}"/>
                    </a:ext>
                  </a:extLst>
                </p14:cNvPr>
                <p14:cNvContentPartPr/>
                <p14:nvPr/>
              </p14:nvContentPartPr>
              <p14:xfrm>
                <a:off x="2550951" y="3150781"/>
                <a:ext cx="230760" cy="825840"/>
              </p14:xfrm>
            </p:contentPart>
          </mc:Choice>
          <mc:Fallback xmlns="">
            <p:pic>
              <p:nvPicPr>
                <p:cNvPr id="8" name="Ink 7">
                  <a:extLst>
                    <a:ext uri="{FF2B5EF4-FFF2-40B4-BE49-F238E27FC236}">
                      <a16:creationId xmlns:a16="http://schemas.microsoft.com/office/drawing/2014/main" id="{F88B0312-68B4-45AF-84CA-951EB2262B50}"/>
                    </a:ext>
                  </a:extLst>
                </p:cNvPr>
                <p:cNvPicPr/>
                <p:nvPr/>
              </p:nvPicPr>
              <p:blipFill>
                <a:blip r:embed="rId12"/>
                <a:stretch>
                  <a:fillRect/>
                </a:stretch>
              </p:blipFill>
              <p:spPr>
                <a:xfrm>
                  <a:off x="2541951" y="3141781"/>
                  <a:ext cx="248400" cy="843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2A224BC6-0E8F-42CE-AFD7-AB7746ED0260}"/>
                    </a:ext>
                  </a:extLst>
                </p14:cNvPr>
                <p14:cNvContentPartPr/>
                <p14:nvPr/>
              </p14:nvContentPartPr>
              <p14:xfrm>
                <a:off x="2325951" y="3110821"/>
                <a:ext cx="203760" cy="859320"/>
              </p14:xfrm>
            </p:contentPart>
          </mc:Choice>
          <mc:Fallback xmlns="">
            <p:pic>
              <p:nvPicPr>
                <p:cNvPr id="11" name="Ink 10">
                  <a:extLst>
                    <a:ext uri="{FF2B5EF4-FFF2-40B4-BE49-F238E27FC236}">
                      <a16:creationId xmlns:a16="http://schemas.microsoft.com/office/drawing/2014/main" id="{2A224BC6-0E8F-42CE-AFD7-AB7746ED0260}"/>
                    </a:ext>
                  </a:extLst>
                </p:cNvPr>
                <p:cNvPicPr/>
                <p:nvPr/>
              </p:nvPicPr>
              <p:blipFill>
                <a:blip r:embed="rId14"/>
                <a:stretch>
                  <a:fillRect/>
                </a:stretch>
              </p:blipFill>
              <p:spPr>
                <a:xfrm>
                  <a:off x="2317311" y="3101821"/>
                  <a:ext cx="221400" cy="87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0CAF3857-C532-4BAD-B5B2-0877D41129C8}"/>
                    </a:ext>
                  </a:extLst>
                </p14:cNvPr>
                <p14:cNvContentPartPr/>
                <p14:nvPr/>
              </p14:nvContentPartPr>
              <p14:xfrm>
                <a:off x="2447631" y="2825701"/>
                <a:ext cx="145440" cy="167400"/>
              </p14:xfrm>
            </p:contentPart>
          </mc:Choice>
          <mc:Fallback xmlns="">
            <p:pic>
              <p:nvPicPr>
                <p:cNvPr id="12" name="Ink 11">
                  <a:extLst>
                    <a:ext uri="{FF2B5EF4-FFF2-40B4-BE49-F238E27FC236}">
                      <a16:creationId xmlns:a16="http://schemas.microsoft.com/office/drawing/2014/main" id="{0CAF3857-C532-4BAD-B5B2-0877D41129C8}"/>
                    </a:ext>
                  </a:extLst>
                </p:cNvPr>
                <p:cNvPicPr/>
                <p:nvPr/>
              </p:nvPicPr>
              <p:blipFill>
                <a:blip r:embed="rId16"/>
                <a:stretch>
                  <a:fillRect/>
                </a:stretch>
              </p:blipFill>
              <p:spPr>
                <a:xfrm>
                  <a:off x="2438991" y="2817061"/>
                  <a:ext cx="163080" cy="185040"/>
                </a:xfrm>
                <a:prstGeom prst="rect">
                  <a:avLst/>
                </a:prstGeom>
              </p:spPr>
            </p:pic>
          </mc:Fallback>
        </mc:AlternateContent>
      </p:grpSp>
    </p:spTree>
    <p:extLst>
      <p:ext uri="{BB962C8B-B14F-4D97-AF65-F5344CB8AC3E}">
        <p14:creationId xmlns:p14="http://schemas.microsoft.com/office/powerpoint/2010/main" val="14829474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a:extLst>
              <a:ext uri="{FF2B5EF4-FFF2-40B4-BE49-F238E27FC236}">
                <a16:creationId xmlns:a16="http://schemas.microsoft.com/office/drawing/2014/main" id="{4848EE19-C5B8-4F8B-8D51-7C9805BD845C}"/>
              </a:ext>
            </a:extLst>
          </p:cNvPr>
          <p:cNvGraphicFramePr>
            <a:graphicFrameLocks noGrp="1"/>
          </p:cNvGraphicFramePr>
          <p:nvPr>
            <p:extLst>
              <p:ext uri="{D42A27DB-BD31-4B8C-83A1-F6EECF244321}">
                <p14:modId xmlns:p14="http://schemas.microsoft.com/office/powerpoint/2010/main" val="1716736095"/>
              </p:ext>
            </p:extLst>
          </p:nvPr>
        </p:nvGraphicFramePr>
        <p:xfrm>
          <a:off x="3162300" y="197172"/>
          <a:ext cx="8935441" cy="6495715"/>
        </p:xfrm>
        <a:graphic>
          <a:graphicData uri="http://schemas.openxmlformats.org/drawingml/2006/table">
            <a:tbl>
              <a:tblPr firstRow="1" bandRow="1">
                <a:tableStyleId>{073A0DAA-6AF3-43AB-8588-CEC1D06C72B9}</a:tableStyleId>
              </a:tblPr>
              <a:tblGrid>
                <a:gridCol w="1714500">
                  <a:extLst>
                    <a:ext uri="{9D8B030D-6E8A-4147-A177-3AD203B41FA5}">
                      <a16:colId xmlns:a16="http://schemas.microsoft.com/office/drawing/2014/main" val="2726617535"/>
                    </a:ext>
                  </a:extLst>
                </a:gridCol>
                <a:gridCol w="5029200">
                  <a:extLst>
                    <a:ext uri="{9D8B030D-6E8A-4147-A177-3AD203B41FA5}">
                      <a16:colId xmlns:a16="http://schemas.microsoft.com/office/drawing/2014/main" val="1871005358"/>
                    </a:ext>
                  </a:extLst>
                </a:gridCol>
                <a:gridCol w="2191741">
                  <a:extLst>
                    <a:ext uri="{9D8B030D-6E8A-4147-A177-3AD203B41FA5}">
                      <a16:colId xmlns:a16="http://schemas.microsoft.com/office/drawing/2014/main" val="3677951668"/>
                    </a:ext>
                  </a:extLst>
                </a:gridCol>
              </a:tblGrid>
              <a:tr h="504178">
                <a:tc>
                  <a:txBody>
                    <a:bodyPr/>
                    <a:lstStyle/>
                    <a:p>
                      <a:pPr algn="r"/>
                      <a:r>
                        <a:rPr lang="en-US" sz="2300" dirty="0">
                          <a:solidFill>
                            <a:schemeClr val="tx1"/>
                          </a:solidFill>
                          <a:latin typeface="Optima" panose="02000503060000020004" pitchFamily="2" charset="0"/>
                        </a:rPr>
                        <a:t>Winner</a:t>
                      </a:r>
                      <a:endParaRPr sz="230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r>
                        <a:rPr lang="en-US" sz="2300" b="0" dirty="0">
                          <a:solidFill>
                            <a:schemeClr val="tx1"/>
                          </a:solidFill>
                          <a:latin typeface="Optima" panose="02000503060000020004" pitchFamily="2" charset="0"/>
                        </a:rPr>
                        <a:t>adjacent</a:t>
                      </a:r>
                      <a:endParaRPr sz="2300" b="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Component 2 is the most durable component in vehicle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Superlatives</a:t>
                      </a:r>
                    </a:p>
                    <a:p>
                      <a:r>
                        <a:rPr lang="en-US" sz="2300" dirty="0">
                          <a:solidFill>
                            <a:schemeClr val="tx1"/>
                          </a:solidFill>
                          <a:latin typeface="Optima" panose="02000503060000020004" pitchFamily="2" charset="0"/>
                        </a:rPr>
                        <a:t>e.g. max =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latin typeface="Optima" panose="02000503060000020004" pitchFamily="2" charset="0"/>
                        </a:rPr>
                        <a:t>adjacent</a:t>
                      </a:r>
                    </a:p>
                    <a:p>
                      <a:endParaRPr sz="2300" b="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dirty="0">
                          <a:solidFill>
                            <a:schemeClr val="tx1"/>
                          </a:solidFill>
                          <a:latin typeface="Optima" panose="02000503060000020004" pitchFamily="2" charset="0"/>
                        </a:rPr>
                        <a:t>The total durability of components in vehicle A is higher than that in vehicle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tx1"/>
                          </a:solidFill>
                          <a:latin typeface="Optima" panose="02000503060000020004" pitchFamily="2" charset="0"/>
                        </a:rPr>
                        <a:t>A-B comparison</a:t>
                      </a:r>
                    </a:p>
                    <a:p>
                      <a:r>
                        <a:rPr lang="en-CA" sz="2300" dirty="0">
                          <a:solidFill>
                            <a:schemeClr val="tx1"/>
                          </a:solidFill>
                          <a:latin typeface="Optima" panose="02000503060000020004" pitchFamily="2" charset="0"/>
                        </a:rPr>
                        <a:t>e.g., A &gt;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overlaid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stacked</a:t>
                      </a:r>
                    </a:p>
                    <a:p>
                      <a:endParaRPr sz="230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Overall component 2s are more durable than components 3s.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chemeClr val="tx1"/>
                          </a:solidFill>
                          <a:latin typeface="Optima" panose="02000503060000020004" pitchFamily="2" charset="0"/>
                        </a:rPr>
                        <a:t>1-2-3 </a:t>
                      </a:r>
                      <a:r>
                        <a:rPr lang="fr-FR" sz="2300" dirty="0" err="1">
                          <a:solidFill>
                            <a:schemeClr val="tx1"/>
                          </a:solidFill>
                          <a:latin typeface="Optima" panose="02000503060000020004" pitchFamily="2" charset="0"/>
                        </a:rPr>
                        <a:t>comparison</a:t>
                      </a:r>
                      <a:endParaRPr lang="fr-FR" sz="2300" dirty="0">
                        <a:solidFill>
                          <a:schemeClr val="tx1"/>
                        </a:solidFill>
                        <a:latin typeface="Optima" panose="02000503060000020004" pitchFamily="2" charset="0"/>
                      </a:endParaRPr>
                    </a:p>
                    <a:p>
                      <a:r>
                        <a:rPr lang="fr-FR" sz="2300" dirty="0">
                          <a:solidFill>
                            <a:schemeClr val="tx1"/>
                          </a:solidFill>
                          <a:latin typeface="Optima" panose="02000503060000020004" pitchFamily="2" charset="0"/>
                        </a:rPr>
                        <a:t>e.g., 1 &lt; 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endParaRPr sz="2300" dirty="0">
                        <a:solidFill>
                          <a:schemeClr val="bg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rgbClr val="B651A5"/>
                          </a:solidFill>
                          <a:latin typeface="Optima" panose="02000503060000020004" pitchFamily="2" charset="0"/>
                        </a:rPr>
                        <a:t>In vehicle B, component 1 is more durable than component 2. </a:t>
                      </a:r>
                      <a:endParaRPr sz="2300" dirty="0">
                        <a:solidFill>
                          <a:srgbClr val="B651A5"/>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rgbClr val="B651A5"/>
                          </a:solidFill>
                          <a:latin typeface="Optima" panose="02000503060000020004" pitchFamily="2" charset="0"/>
                        </a:rPr>
                        <a:t>Pair-comparison</a:t>
                      </a:r>
                    </a:p>
                    <a:p>
                      <a:r>
                        <a:rPr lang="en-US" sz="2300" dirty="0">
                          <a:solidFill>
                            <a:srgbClr val="B651A5"/>
                          </a:solidFill>
                          <a:latin typeface="Optima" panose="02000503060000020004" pitchFamily="2" charset="0"/>
                        </a:rPr>
                        <a:t>(AB)</a:t>
                      </a:r>
                    </a:p>
                    <a:p>
                      <a:r>
                        <a:rPr lang="en-US" sz="2300" dirty="0">
                          <a:solidFill>
                            <a:srgbClr val="B651A5"/>
                          </a:solidFill>
                          <a:latin typeface="Optima" panose="02000503060000020004" pitchFamily="2" charset="0"/>
                        </a:rPr>
                        <a:t>e.g., B1 &gt; B2</a:t>
                      </a:r>
                      <a:endParaRPr sz="2300" dirty="0">
                        <a:solidFill>
                          <a:srgbClr val="B651A5"/>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overlaid</a:t>
                      </a:r>
                    </a:p>
                    <a:p>
                      <a:endParaRPr sz="2300" dirty="0">
                        <a:solidFill>
                          <a:schemeClr val="bg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300" dirty="0">
                          <a:latin typeface="Optima" panose="02000503060000020004" pitchFamily="2" charset="0"/>
                        </a:rPr>
                        <a:t>Vehicle A’s component 3 is less durable than vehicle B’s component 3</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latin typeface="Optima" panose="02000503060000020004" pitchFamily="2" charset="0"/>
                        </a:rPr>
                        <a:t>Pair-comparison</a:t>
                      </a:r>
                    </a:p>
                    <a:p>
                      <a:r>
                        <a:rPr lang="en-US" sz="2300" dirty="0">
                          <a:latin typeface="Optima" panose="02000503060000020004" pitchFamily="2" charset="0"/>
                        </a:rPr>
                        <a:t>(1-2-3)</a:t>
                      </a:r>
                    </a:p>
                    <a:p>
                      <a:r>
                        <a:rPr lang="en-US" sz="2300" dirty="0">
                          <a:latin typeface="Optima" panose="02000503060000020004" pitchFamily="2" charset="0"/>
                        </a:rPr>
                        <a:t>e.g., A3 &lt; B3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sp>
        <p:nvSpPr>
          <p:cNvPr id="43" name="Rectangle 42">
            <a:extLst>
              <a:ext uri="{FF2B5EF4-FFF2-40B4-BE49-F238E27FC236}">
                <a16:creationId xmlns:a16="http://schemas.microsoft.com/office/drawing/2014/main" id="{386F0C02-A306-49BF-B8BA-2F0B85126C19}"/>
              </a:ext>
            </a:extLst>
          </p:cNvPr>
          <p:cNvSpPr/>
          <p:nvPr/>
        </p:nvSpPr>
        <p:spPr>
          <a:xfrm>
            <a:off x="68859" y="723900"/>
            <a:ext cx="4757141" cy="593692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ED3C4A0F-8015-47FD-8A93-24AFB86995EA}"/>
              </a:ext>
            </a:extLst>
          </p:cNvPr>
          <p:cNvSpPr txBox="1"/>
          <p:nvPr/>
        </p:nvSpPr>
        <p:spPr>
          <a:xfrm>
            <a:off x="109924" y="5262241"/>
            <a:ext cx="518531" cy="369332"/>
          </a:xfrm>
          <a:prstGeom prst="rect">
            <a:avLst/>
          </a:prstGeom>
          <a:noFill/>
        </p:spPr>
        <p:txBody>
          <a:bodyPr wrap="square" rtlCol="0">
            <a:spAutoFit/>
          </a:bodyPr>
          <a:lstStyle/>
          <a:p>
            <a:pPr algn="ctr"/>
            <a:r>
              <a:rPr lang="en-CA" b="1" dirty="0">
                <a:latin typeface="Optima" charset="0"/>
                <a:ea typeface="Optima" charset="0"/>
                <a:cs typeface="Optima" charset="0"/>
              </a:rPr>
              <a:t>0%</a:t>
            </a:r>
            <a:endParaRPr b="1" dirty="0">
              <a:latin typeface="Optima" charset="0"/>
              <a:ea typeface="Optima" charset="0"/>
              <a:cs typeface="Optima" charset="0"/>
            </a:endParaRPr>
          </a:p>
        </p:txBody>
      </p:sp>
      <p:sp>
        <p:nvSpPr>
          <p:cNvPr id="45" name="TextBox 44">
            <a:extLst>
              <a:ext uri="{FF2B5EF4-FFF2-40B4-BE49-F238E27FC236}">
                <a16:creationId xmlns:a16="http://schemas.microsoft.com/office/drawing/2014/main" id="{D396352B-20BE-4A63-86C8-F499568AA8DE}"/>
              </a:ext>
            </a:extLst>
          </p:cNvPr>
          <p:cNvSpPr txBox="1"/>
          <p:nvPr/>
        </p:nvSpPr>
        <p:spPr>
          <a:xfrm>
            <a:off x="-12740" y="4182687"/>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10%</a:t>
            </a:r>
            <a:endParaRPr b="1" dirty="0">
              <a:latin typeface="Optima" charset="0"/>
              <a:ea typeface="Optima" charset="0"/>
              <a:cs typeface="Optima" charset="0"/>
            </a:endParaRPr>
          </a:p>
        </p:txBody>
      </p:sp>
      <p:sp>
        <p:nvSpPr>
          <p:cNvPr id="46" name="TextBox 45">
            <a:extLst>
              <a:ext uri="{FF2B5EF4-FFF2-40B4-BE49-F238E27FC236}">
                <a16:creationId xmlns:a16="http://schemas.microsoft.com/office/drawing/2014/main" id="{639EC173-E6DF-40E8-A605-746D63834D9F}"/>
              </a:ext>
            </a:extLst>
          </p:cNvPr>
          <p:cNvSpPr txBox="1"/>
          <p:nvPr/>
        </p:nvSpPr>
        <p:spPr>
          <a:xfrm>
            <a:off x="-12740" y="3103133"/>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20%</a:t>
            </a:r>
            <a:endParaRPr b="1" dirty="0">
              <a:latin typeface="Optima" charset="0"/>
              <a:ea typeface="Optima" charset="0"/>
              <a:cs typeface="Optima" charset="0"/>
            </a:endParaRPr>
          </a:p>
        </p:txBody>
      </p:sp>
      <p:sp>
        <p:nvSpPr>
          <p:cNvPr id="47" name="TextBox 46">
            <a:extLst>
              <a:ext uri="{FF2B5EF4-FFF2-40B4-BE49-F238E27FC236}">
                <a16:creationId xmlns:a16="http://schemas.microsoft.com/office/drawing/2014/main" id="{5D20FD55-BAD8-4370-B340-691B6954097D}"/>
              </a:ext>
            </a:extLst>
          </p:cNvPr>
          <p:cNvSpPr txBox="1"/>
          <p:nvPr/>
        </p:nvSpPr>
        <p:spPr>
          <a:xfrm>
            <a:off x="616763" y="5581859"/>
            <a:ext cx="932549" cy="323165"/>
          </a:xfrm>
          <a:prstGeom prst="rect">
            <a:avLst/>
          </a:prstGeom>
          <a:noFill/>
          <a:ln>
            <a:solidFill>
              <a:schemeClr val="tx1"/>
            </a:solidFill>
          </a:ln>
        </p:spPr>
        <p:txBody>
          <a:bodyPr wrap="square" rtlCol="0">
            <a:spAutoFit/>
          </a:bodyPr>
          <a:lstStyle/>
          <a:p>
            <a:pPr algn="ctr"/>
            <a:r>
              <a:rPr lang="en-US" sz="1500" dirty="0"/>
              <a:t>Adjacent</a:t>
            </a:r>
          </a:p>
        </p:txBody>
      </p:sp>
      <p:sp>
        <p:nvSpPr>
          <p:cNvPr id="48" name="TextBox 47">
            <a:extLst>
              <a:ext uri="{FF2B5EF4-FFF2-40B4-BE49-F238E27FC236}">
                <a16:creationId xmlns:a16="http://schemas.microsoft.com/office/drawing/2014/main" id="{0BFBE3F4-71E4-4919-89D2-CE868B12378F}"/>
              </a:ext>
            </a:extLst>
          </p:cNvPr>
          <p:cNvSpPr txBox="1"/>
          <p:nvPr/>
        </p:nvSpPr>
        <p:spPr>
          <a:xfrm>
            <a:off x="1675490" y="5581859"/>
            <a:ext cx="932549" cy="323165"/>
          </a:xfrm>
          <a:prstGeom prst="rect">
            <a:avLst/>
          </a:prstGeom>
          <a:noFill/>
          <a:ln>
            <a:solidFill>
              <a:schemeClr val="tx1"/>
            </a:solidFill>
          </a:ln>
        </p:spPr>
        <p:txBody>
          <a:bodyPr wrap="square" rtlCol="0">
            <a:spAutoFit/>
          </a:bodyPr>
          <a:lstStyle/>
          <a:p>
            <a:pPr algn="ctr"/>
            <a:r>
              <a:rPr lang="en-US" sz="1500" dirty="0"/>
              <a:t>Overlaid</a:t>
            </a:r>
          </a:p>
        </p:txBody>
      </p:sp>
      <p:sp>
        <p:nvSpPr>
          <p:cNvPr id="49" name="TextBox 48">
            <a:extLst>
              <a:ext uri="{FF2B5EF4-FFF2-40B4-BE49-F238E27FC236}">
                <a16:creationId xmlns:a16="http://schemas.microsoft.com/office/drawing/2014/main" id="{CDF4B670-8F50-46FA-BD7C-257E83F02CDF}"/>
              </a:ext>
            </a:extLst>
          </p:cNvPr>
          <p:cNvSpPr txBox="1"/>
          <p:nvPr/>
        </p:nvSpPr>
        <p:spPr>
          <a:xfrm>
            <a:off x="2734217" y="5581858"/>
            <a:ext cx="932549" cy="323165"/>
          </a:xfrm>
          <a:prstGeom prst="rect">
            <a:avLst/>
          </a:prstGeom>
          <a:noFill/>
          <a:ln>
            <a:solidFill>
              <a:schemeClr val="tx1"/>
            </a:solidFill>
          </a:ln>
        </p:spPr>
        <p:txBody>
          <a:bodyPr wrap="square" rtlCol="0">
            <a:spAutoFit/>
          </a:bodyPr>
          <a:lstStyle/>
          <a:p>
            <a:pPr algn="ctr"/>
            <a:r>
              <a:rPr lang="en-US" sz="1500" dirty="0"/>
              <a:t>Stacked</a:t>
            </a:r>
          </a:p>
        </p:txBody>
      </p:sp>
      <p:sp>
        <p:nvSpPr>
          <p:cNvPr id="50" name="TextBox 49">
            <a:extLst>
              <a:ext uri="{FF2B5EF4-FFF2-40B4-BE49-F238E27FC236}">
                <a16:creationId xmlns:a16="http://schemas.microsoft.com/office/drawing/2014/main" id="{4998B28D-9007-43BF-95B4-59DA638F9084}"/>
              </a:ext>
            </a:extLst>
          </p:cNvPr>
          <p:cNvSpPr txBox="1"/>
          <p:nvPr/>
        </p:nvSpPr>
        <p:spPr>
          <a:xfrm>
            <a:off x="3792945" y="5581857"/>
            <a:ext cx="932549" cy="323165"/>
          </a:xfrm>
          <a:prstGeom prst="rect">
            <a:avLst/>
          </a:prstGeom>
          <a:noFill/>
          <a:ln>
            <a:solidFill>
              <a:schemeClr val="tx1"/>
            </a:solidFill>
          </a:ln>
        </p:spPr>
        <p:txBody>
          <a:bodyPr wrap="square" rtlCol="0">
            <a:spAutoFit/>
          </a:bodyPr>
          <a:lstStyle/>
          <a:p>
            <a:pPr algn="ctr"/>
            <a:r>
              <a:rPr lang="en-US" sz="1500" dirty="0"/>
              <a:t>Vertical</a:t>
            </a:r>
          </a:p>
        </p:txBody>
      </p:sp>
      <p:pic>
        <p:nvPicPr>
          <p:cNvPr id="51" name="Picture 50">
            <a:extLst>
              <a:ext uri="{FF2B5EF4-FFF2-40B4-BE49-F238E27FC236}">
                <a16:creationId xmlns:a16="http://schemas.microsoft.com/office/drawing/2014/main" id="{9B97E3F2-17F1-44AE-8F3E-15EB0B3B00C1}"/>
              </a:ext>
            </a:extLst>
          </p:cNvPr>
          <p:cNvPicPr>
            <a:picLocks noChangeAspect="1"/>
          </p:cNvPicPr>
          <p:nvPr/>
        </p:nvPicPr>
        <p:blipFill>
          <a:blip r:embed="rId3"/>
          <a:stretch>
            <a:fillRect/>
          </a:stretch>
        </p:blipFill>
        <p:spPr>
          <a:xfrm>
            <a:off x="4051971" y="6048041"/>
            <a:ext cx="415010" cy="809959"/>
          </a:xfrm>
          <a:prstGeom prst="rect">
            <a:avLst/>
          </a:prstGeom>
        </p:spPr>
      </p:pic>
      <p:pic>
        <p:nvPicPr>
          <p:cNvPr id="52" name="Picture 51">
            <a:extLst>
              <a:ext uri="{FF2B5EF4-FFF2-40B4-BE49-F238E27FC236}">
                <a16:creationId xmlns:a16="http://schemas.microsoft.com/office/drawing/2014/main" id="{299CB82E-9B69-4296-BE2E-AAF269768D70}"/>
              </a:ext>
            </a:extLst>
          </p:cNvPr>
          <p:cNvPicPr>
            <a:picLocks noChangeAspect="1"/>
          </p:cNvPicPr>
          <p:nvPr/>
        </p:nvPicPr>
        <p:blipFill>
          <a:blip r:embed="rId4"/>
          <a:stretch>
            <a:fillRect/>
          </a:stretch>
        </p:blipFill>
        <p:spPr>
          <a:xfrm>
            <a:off x="678303" y="6048041"/>
            <a:ext cx="776838" cy="381257"/>
          </a:xfrm>
          <a:prstGeom prst="rect">
            <a:avLst/>
          </a:prstGeom>
        </p:spPr>
      </p:pic>
      <p:pic>
        <p:nvPicPr>
          <p:cNvPr id="53" name="Picture 52">
            <a:extLst>
              <a:ext uri="{FF2B5EF4-FFF2-40B4-BE49-F238E27FC236}">
                <a16:creationId xmlns:a16="http://schemas.microsoft.com/office/drawing/2014/main" id="{22A103F6-2AF3-4741-8C81-8F77769BBEB0}"/>
              </a:ext>
            </a:extLst>
          </p:cNvPr>
          <p:cNvPicPr>
            <a:picLocks noChangeAspect="1"/>
          </p:cNvPicPr>
          <p:nvPr/>
        </p:nvPicPr>
        <p:blipFill>
          <a:blip r:embed="rId5"/>
          <a:stretch>
            <a:fillRect/>
          </a:stretch>
        </p:blipFill>
        <p:spPr>
          <a:xfrm>
            <a:off x="1772110" y="6048041"/>
            <a:ext cx="776634" cy="381256"/>
          </a:xfrm>
          <a:prstGeom prst="rect">
            <a:avLst/>
          </a:prstGeom>
        </p:spPr>
      </p:pic>
      <p:pic>
        <p:nvPicPr>
          <p:cNvPr id="54" name="Picture 53">
            <a:extLst>
              <a:ext uri="{FF2B5EF4-FFF2-40B4-BE49-F238E27FC236}">
                <a16:creationId xmlns:a16="http://schemas.microsoft.com/office/drawing/2014/main" id="{341CA930-E6C2-4BE7-B3D8-11A1C617D855}"/>
              </a:ext>
            </a:extLst>
          </p:cNvPr>
          <p:cNvPicPr>
            <a:picLocks noChangeAspect="1"/>
          </p:cNvPicPr>
          <p:nvPr/>
        </p:nvPicPr>
        <p:blipFill>
          <a:blip r:embed="rId6"/>
          <a:stretch>
            <a:fillRect/>
          </a:stretch>
        </p:blipFill>
        <p:spPr>
          <a:xfrm>
            <a:off x="2985167" y="6048041"/>
            <a:ext cx="496406" cy="537572"/>
          </a:xfrm>
          <a:prstGeom prst="rect">
            <a:avLst/>
          </a:prstGeom>
        </p:spPr>
      </p:pic>
      <p:sp>
        <p:nvSpPr>
          <p:cNvPr id="55" name="Rectangle 54">
            <a:extLst>
              <a:ext uri="{FF2B5EF4-FFF2-40B4-BE49-F238E27FC236}">
                <a16:creationId xmlns:a16="http://schemas.microsoft.com/office/drawing/2014/main" id="{DECC83AE-159E-45C2-A0EF-6F2ADD68EB04}"/>
              </a:ext>
            </a:extLst>
          </p:cNvPr>
          <p:cNvSpPr/>
          <p:nvPr/>
        </p:nvSpPr>
        <p:spPr>
          <a:xfrm>
            <a:off x="655990" y="2863850"/>
            <a:ext cx="854214" cy="2685227"/>
          </a:xfrm>
          <a:prstGeom prst="rect">
            <a:avLst/>
          </a:prstGeom>
          <a:solidFill>
            <a:srgbClr val="B65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D5AB50DF-4113-4C8F-8C46-8E163F1D00DF}"/>
              </a:ext>
            </a:extLst>
          </p:cNvPr>
          <p:cNvGrpSpPr/>
          <p:nvPr/>
        </p:nvGrpSpPr>
        <p:grpSpPr>
          <a:xfrm>
            <a:off x="912284" y="2152650"/>
            <a:ext cx="355304" cy="1322785"/>
            <a:chOff x="5920740" y="2400300"/>
            <a:chExt cx="266700" cy="1242060"/>
          </a:xfrm>
        </p:grpSpPr>
        <p:cxnSp>
          <p:nvCxnSpPr>
            <p:cNvPr id="57" name="Straight Connector 56">
              <a:extLst>
                <a:ext uri="{FF2B5EF4-FFF2-40B4-BE49-F238E27FC236}">
                  <a16:creationId xmlns:a16="http://schemas.microsoft.com/office/drawing/2014/main" id="{455BFD31-9E99-40FF-8434-1F5C147FB168}"/>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27AA75F-5DAC-4616-B9D0-EDBF25BC45C8}"/>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FC2B1CC-1941-45FE-AC6B-CFA5199B2D69}"/>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FAA2E72A-8A7A-4E54-AEEA-D4C319E52EF9}"/>
              </a:ext>
            </a:extLst>
          </p:cNvPr>
          <p:cNvSpPr/>
          <p:nvPr/>
        </p:nvSpPr>
        <p:spPr>
          <a:xfrm>
            <a:off x="1722827" y="4191002"/>
            <a:ext cx="854214" cy="1358075"/>
          </a:xfrm>
          <a:prstGeom prst="rect">
            <a:avLst/>
          </a:prstGeom>
          <a:solidFill>
            <a:srgbClr val="B65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A4B62F49-3949-4B71-9374-1AF56DDC046A}"/>
              </a:ext>
            </a:extLst>
          </p:cNvPr>
          <p:cNvGrpSpPr/>
          <p:nvPr/>
        </p:nvGrpSpPr>
        <p:grpSpPr>
          <a:xfrm>
            <a:off x="1973995" y="3676650"/>
            <a:ext cx="355304" cy="928690"/>
            <a:chOff x="5920740" y="2400300"/>
            <a:chExt cx="266700" cy="1242060"/>
          </a:xfrm>
        </p:grpSpPr>
        <p:cxnSp>
          <p:nvCxnSpPr>
            <p:cNvPr id="62" name="Straight Connector 61">
              <a:extLst>
                <a:ext uri="{FF2B5EF4-FFF2-40B4-BE49-F238E27FC236}">
                  <a16:creationId xmlns:a16="http://schemas.microsoft.com/office/drawing/2014/main" id="{F4A8BDAC-977D-4F74-9404-82AA1A51D85A}"/>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30C8914-B68D-49A0-B160-018BDAB47885}"/>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88108B1-20B0-4975-AC8C-F4B6BA898915}"/>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0C741E58-C0D3-49AE-8C7D-52E910F83385}"/>
              </a:ext>
            </a:extLst>
          </p:cNvPr>
          <p:cNvSpPr/>
          <p:nvPr/>
        </p:nvSpPr>
        <p:spPr>
          <a:xfrm>
            <a:off x="2769567" y="4133851"/>
            <a:ext cx="854214" cy="1413917"/>
          </a:xfrm>
          <a:prstGeom prst="rect">
            <a:avLst/>
          </a:prstGeom>
          <a:solidFill>
            <a:srgbClr val="B65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EBFEA0AA-983E-474A-A32F-1E43865557B2}"/>
              </a:ext>
            </a:extLst>
          </p:cNvPr>
          <p:cNvGrpSpPr/>
          <p:nvPr/>
        </p:nvGrpSpPr>
        <p:grpSpPr>
          <a:xfrm>
            <a:off x="3016700" y="3543301"/>
            <a:ext cx="355304" cy="1005894"/>
            <a:chOff x="5920740" y="2400300"/>
            <a:chExt cx="266700" cy="1242060"/>
          </a:xfrm>
        </p:grpSpPr>
        <p:cxnSp>
          <p:nvCxnSpPr>
            <p:cNvPr id="67" name="Straight Connector 66">
              <a:extLst>
                <a:ext uri="{FF2B5EF4-FFF2-40B4-BE49-F238E27FC236}">
                  <a16:creationId xmlns:a16="http://schemas.microsoft.com/office/drawing/2014/main" id="{51E4350D-5B07-4A30-B2FF-EE852AE8B50C}"/>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4ADE46E-DDD4-4738-A43A-F9B3AFEEF4B7}"/>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1BD5D45-FF94-4AC6-A0AB-D23E89D7AC90}"/>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0" name="Rectangle 69">
            <a:extLst>
              <a:ext uri="{FF2B5EF4-FFF2-40B4-BE49-F238E27FC236}">
                <a16:creationId xmlns:a16="http://schemas.microsoft.com/office/drawing/2014/main" id="{B5CE20D4-B285-473B-92D1-8D06F97BCD7A}"/>
              </a:ext>
            </a:extLst>
          </p:cNvPr>
          <p:cNvSpPr/>
          <p:nvPr/>
        </p:nvSpPr>
        <p:spPr>
          <a:xfrm>
            <a:off x="3831360" y="1917703"/>
            <a:ext cx="854214" cy="3633919"/>
          </a:xfrm>
          <a:prstGeom prst="rect">
            <a:avLst/>
          </a:prstGeom>
          <a:solidFill>
            <a:srgbClr val="B65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 name="Group 70">
            <a:extLst>
              <a:ext uri="{FF2B5EF4-FFF2-40B4-BE49-F238E27FC236}">
                <a16:creationId xmlns:a16="http://schemas.microsoft.com/office/drawing/2014/main" id="{5F7CE242-9386-4758-9DDA-7B24FE56B3D6}"/>
              </a:ext>
            </a:extLst>
          </p:cNvPr>
          <p:cNvGrpSpPr/>
          <p:nvPr/>
        </p:nvGrpSpPr>
        <p:grpSpPr>
          <a:xfrm>
            <a:off x="4087421" y="1139825"/>
            <a:ext cx="355304" cy="1453896"/>
            <a:chOff x="5920740" y="2400298"/>
            <a:chExt cx="266700" cy="1242062"/>
          </a:xfrm>
        </p:grpSpPr>
        <p:cxnSp>
          <p:nvCxnSpPr>
            <p:cNvPr id="72" name="Straight Connector 71">
              <a:extLst>
                <a:ext uri="{FF2B5EF4-FFF2-40B4-BE49-F238E27FC236}">
                  <a16:creationId xmlns:a16="http://schemas.microsoft.com/office/drawing/2014/main" id="{FA9EE8B3-3406-4DEA-9492-975B4F97FC24}"/>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A349D36-7555-4B9B-A9A3-20644B5CB6C3}"/>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E5EBD77-63D9-4FCB-A54C-000A7F0FEC5B}"/>
                </a:ext>
              </a:extLst>
            </p:cNvPr>
            <p:cNvCxnSpPr>
              <a:cxnSpLocks/>
            </p:cNvCxnSpPr>
            <p:nvPr/>
          </p:nvCxnSpPr>
          <p:spPr>
            <a:xfrm flipV="1">
              <a:off x="6054090" y="2400298"/>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59C01582-6771-4143-A192-8050AECE43F2}"/>
              </a:ext>
            </a:extLst>
          </p:cNvPr>
          <p:cNvSpPr txBox="1"/>
          <p:nvPr/>
        </p:nvSpPr>
        <p:spPr>
          <a:xfrm>
            <a:off x="-12740" y="2023579"/>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30%</a:t>
            </a:r>
            <a:endParaRPr b="1" dirty="0">
              <a:latin typeface="Optima" charset="0"/>
              <a:ea typeface="Optima" charset="0"/>
              <a:cs typeface="Optima" charset="0"/>
            </a:endParaRPr>
          </a:p>
        </p:txBody>
      </p:sp>
      <p:sp>
        <p:nvSpPr>
          <p:cNvPr id="76" name="TextBox 75">
            <a:extLst>
              <a:ext uri="{FF2B5EF4-FFF2-40B4-BE49-F238E27FC236}">
                <a16:creationId xmlns:a16="http://schemas.microsoft.com/office/drawing/2014/main" id="{FBC8D908-042D-43A2-B287-6FECFBE18498}"/>
              </a:ext>
            </a:extLst>
          </p:cNvPr>
          <p:cNvSpPr txBox="1"/>
          <p:nvPr/>
        </p:nvSpPr>
        <p:spPr>
          <a:xfrm>
            <a:off x="-12740" y="943870"/>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40%</a:t>
            </a:r>
            <a:endParaRPr b="1" dirty="0">
              <a:latin typeface="Optima" charset="0"/>
              <a:ea typeface="Optima" charset="0"/>
              <a:cs typeface="Optima" charset="0"/>
            </a:endParaRPr>
          </a:p>
        </p:txBody>
      </p:sp>
    </p:spTree>
    <p:extLst>
      <p:ext uri="{BB962C8B-B14F-4D97-AF65-F5344CB8AC3E}">
        <p14:creationId xmlns:p14="http://schemas.microsoft.com/office/powerpoint/2010/main" val="412841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5" grpId="0"/>
      <p:bldP spid="46" grpId="0"/>
      <p:bldP spid="47" grpId="0" animBg="1"/>
      <p:bldP spid="48" grpId="0" animBg="1"/>
      <p:bldP spid="49" grpId="0" animBg="1"/>
      <p:bldP spid="50" grpId="0" animBg="1"/>
      <p:bldP spid="55" grpId="0" animBg="1"/>
      <p:bldP spid="60" grpId="0" animBg="1"/>
      <p:bldP spid="65" grpId="0" animBg="1"/>
      <p:bldP spid="70" grpId="0" animBg="1"/>
      <p:bldP spid="75" grpId="0"/>
      <p:bldP spid="7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a:extLst>
              <a:ext uri="{FF2B5EF4-FFF2-40B4-BE49-F238E27FC236}">
                <a16:creationId xmlns:a16="http://schemas.microsoft.com/office/drawing/2014/main" id="{4848EE19-C5B8-4F8B-8D51-7C9805BD845C}"/>
              </a:ext>
            </a:extLst>
          </p:cNvPr>
          <p:cNvGraphicFramePr>
            <a:graphicFrameLocks noGrp="1"/>
          </p:cNvGraphicFramePr>
          <p:nvPr>
            <p:extLst>
              <p:ext uri="{D42A27DB-BD31-4B8C-83A1-F6EECF244321}">
                <p14:modId xmlns:p14="http://schemas.microsoft.com/office/powerpoint/2010/main" val="3540091924"/>
              </p:ext>
            </p:extLst>
          </p:nvPr>
        </p:nvGraphicFramePr>
        <p:xfrm>
          <a:off x="3162300" y="197172"/>
          <a:ext cx="8935441" cy="6495715"/>
        </p:xfrm>
        <a:graphic>
          <a:graphicData uri="http://schemas.openxmlformats.org/drawingml/2006/table">
            <a:tbl>
              <a:tblPr firstRow="1" bandRow="1">
                <a:tableStyleId>{073A0DAA-6AF3-43AB-8588-CEC1D06C72B9}</a:tableStyleId>
              </a:tblPr>
              <a:tblGrid>
                <a:gridCol w="1714500">
                  <a:extLst>
                    <a:ext uri="{9D8B030D-6E8A-4147-A177-3AD203B41FA5}">
                      <a16:colId xmlns:a16="http://schemas.microsoft.com/office/drawing/2014/main" val="2726617535"/>
                    </a:ext>
                  </a:extLst>
                </a:gridCol>
                <a:gridCol w="5029200">
                  <a:extLst>
                    <a:ext uri="{9D8B030D-6E8A-4147-A177-3AD203B41FA5}">
                      <a16:colId xmlns:a16="http://schemas.microsoft.com/office/drawing/2014/main" val="1871005358"/>
                    </a:ext>
                  </a:extLst>
                </a:gridCol>
                <a:gridCol w="2191741">
                  <a:extLst>
                    <a:ext uri="{9D8B030D-6E8A-4147-A177-3AD203B41FA5}">
                      <a16:colId xmlns:a16="http://schemas.microsoft.com/office/drawing/2014/main" val="3677951668"/>
                    </a:ext>
                  </a:extLst>
                </a:gridCol>
              </a:tblGrid>
              <a:tr h="504178">
                <a:tc>
                  <a:txBody>
                    <a:bodyPr/>
                    <a:lstStyle/>
                    <a:p>
                      <a:pPr algn="r"/>
                      <a:r>
                        <a:rPr lang="en-US" sz="2300" dirty="0">
                          <a:solidFill>
                            <a:schemeClr val="tx1"/>
                          </a:solidFill>
                          <a:latin typeface="Optima" panose="02000503060000020004" pitchFamily="2" charset="0"/>
                        </a:rPr>
                        <a:t>Winner</a:t>
                      </a:r>
                      <a:endParaRPr sz="230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r>
                        <a:rPr lang="en-US" sz="2300" b="0" dirty="0">
                          <a:solidFill>
                            <a:schemeClr val="tx1"/>
                          </a:solidFill>
                          <a:latin typeface="Optima" panose="02000503060000020004" pitchFamily="2" charset="0"/>
                        </a:rPr>
                        <a:t>adjacent</a:t>
                      </a:r>
                      <a:endParaRPr sz="2300" b="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Component 2 is the most durable component in vehicle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Superlatives</a:t>
                      </a:r>
                    </a:p>
                    <a:p>
                      <a:r>
                        <a:rPr lang="en-US" sz="2300" dirty="0">
                          <a:solidFill>
                            <a:schemeClr val="tx1"/>
                          </a:solidFill>
                          <a:latin typeface="Optima" panose="02000503060000020004" pitchFamily="2" charset="0"/>
                        </a:rPr>
                        <a:t>e.g. max =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latin typeface="Optima" panose="02000503060000020004" pitchFamily="2" charset="0"/>
                        </a:rPr>
                        <a:t>adjacent</a:t>
                      </a:r>
                    </a:p>
                    <a:p>
                      <a:endParaRPr sz="2300" b="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dirty="0">
                          <a:solidFill>
                            <a:schemeClr val="tx1"/>
                          </a:solidFill>
                          <a:latin typeface="Optima" panose="02000503060000020004" pitchFamily="2" charset="0"/>
                        </a:rPr>
                        <a:t>The total durability of components in vehicle A is higher than that in vehicle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tx1"/>
                          </a:solidFill>
                          <a:latin typeface="Optima" panose="02000503060000020004" pitchFamily="2" charset="0"/>
                        </a:rPr>
                        <a:t>A-B comparison</a:t>
                      </a:r>
                    </a:p>
                    <a:p>
                      <a:r>
                        <a:rPr lang="en-CA" sz="2300" dirty="0">
                          <a:solidFill>
                            <a:schemeClr val="tx1"/>
                          </a:solidFill>
                          <a:latin typeface="Optima" panose="02000503060000020004" pitchFamily="2" charset="0"/>
                        </a:rPr>
                        <a:t>e.g., A &gt;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overlaid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stacked</a:t>
                      </a:r>
                    </a:p>
                    <a:p>
                      <a:endParaRPr sz="230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Overall component 2s are more durable than components 3s.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chemeClr val="tx1"/>
                          </a:solidFill>
                          <a:latin typeface="Optima" panose="02000503060000020004" pitchFamily="2" charset="0"/>
                        </a:rPr>
                        <a:t>1-2-3 </a:t>
                      </a:r>
                      <a:r>
                        <a:rPr lang="fr-FR" sz="2300" dirty="0" err="1">
                          <a:solidFill>
                            <a:schemeClr val="tx1"/>
                          </a:solidFill>
                          <a:latin typeface="Optima" panose="02000503060000020004" pitchFamily="2" charset="0"/>
                        </a:rPr>
                        <a:t>comparison</a:t>
                      </a:r>
                      <a:endParaRPr lang="fr-FR" sz="2300" dirty="0">
                        <a:solidFill>
                          <a:schemeClr val="tx1"/>
                        </a:solidFill>
                        <a:latin typeface="Optima" panose="02000503060000020004" pitchFamily="2" charset="0"/>
                      </a:endParaRPr>
                    </a:p>
                    <a:p>
                      <a:r>
                        <a:rPr lang="fr-FR" sz="2300" dirty="0">
                          <a:solidFill>
                            <a:schemeClr val="tx1"/>
                          </a:solidFill>
                          <a:latin typeface="Optima" panose="02000503060000020004" pitchFamily="2" charset="0"/>
                        </a:rPr>
                        <a:t>e.g., 1 &lt; 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1" dirty="0">
                          <a:solidFill>
                            <a:srgbClr val="7030A0"/>
                          </a:solidFill>
                          <a:latin typeface="Optima" panose="02000503060000020004" pitchFamily="2" charset="0"/>
                        </a:rPr>
                        <a:t>vertical</a:t>
                      </a:r>
                    </a:p>
                    <a:p>
                      <a:endParaRPr sz="2300" dirty="0">
                        <a:solidFill>
                          <a:schemeClr val="bg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In vehicle B, component 1 is more durable than component 2. </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Pair-comparison</a:t>
                      </a:r>
                    </a:p>
                    <a:p>
                      <a:r>
                        <a:rPr lang="en-US" sz="2300" dirty="0">
                          <a:solidFill>
                            <a:schemeClr val="tx1"/>
                          </a:solidFill>
                          <a:latin typeface="Optima" panose="02000503060000020004" pitchFamily="2" charset="0"/>
                        </a:rPr>
                        <a:t>(AB)</a:t>
                      </a:r>
                    </a:p>
                    <a:p>
                      <a:r>
                        <a:rPr lang="en-US" sz="2300" dirty="0">
                          <a:solidFill>
                            <a:schemeClr val="tx1"/>
                          </a:solidFill>
                          <a:latin typeface="Optima" panose="02000503060000020004" pitchFamily="2" charset="0"/>
                        </a:rPr>
                        <a:t>e.g., B1 &gt; B2</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bg1"/>
                          </a:solidFill>
                          <a:latin typeface="Optima" panose="02000503060000020004" pitchFamily="2" charset="0"/>
                        </a:rPr>
                        <a:t>overlaid</a:t>
                      </a:r>
                    </a:p>
                    <a:p>
                      <a:endParaRPr sz="2300" dirty="0">
                        <a:solidFill>
                          <a:schemeClr val="bg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300" dirty="0">
                          <a:latin typeface="Optima" panose="02000503060000020004" pitchFamily="2" charset="0"/>
                        </a:rPr>
                        <a:t>Vehicle A’s component 3 is less durable than vehicle B’s component 3</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latin typeface="Optima" panose="02000503060000020004" pitchFamily="2" charset="0"/>
                        </a:rPr>
                        <a:t>Pair-comparison</a:t>
                      </a:r>
                    </a:p>
                    <a:p>
                      <a:r>
                        <a:rPr lang="en-US" sz="2300" dirty="0">
                          <a:latin typeface="Optima" panose="02000503060000020004" pitchFamily="2" charset="0"/>
                        </a:rPr>
                        <a:t>(1-2-3)</a:t>
                      </a:r>
                    </a:p>
                    <a:p>
                      <a:r>
                        <a:rPr lang="en-US" sz="2300" dirty="0">
                          <a:latin typeface="Optima" panose="02000503060000020004" pitchFamily="2" charset="0"/>
                        </a:rPr>
                        <a:t>e.g., A3 &lt; B3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pic>
        <p:nvPicPr>
          <p:cNvPr id="41" name="Picture 40">
            <a:extLst>
              <a:ext uri="{FF2B5EF4-FFF2-40B4-BE49-F238E27FC236}">
                <a16:creationId xmlns:a16="http://schemas.microsoft.com/office/drawing/2014/main" id="{64D5670B-D2BB-4430-BDBD-67A3C48C48AE}"/>
              </a:ext>
            </a:extLst>
          </p:cNvPr>
          <p:cNvPicPr>
            <a:picLocks noChangeAspect="1"/>
          </p:cNvPicPr>
          <p:nvPr/>
        </p:nvPicPr>
        <p:blipFill>
          <a:blip r:embed="rId3"/>
          <a:stretch>
            <a:fillRect/>
          </a:stretch>
        </p:blipFill>
        <p:spPr>
          <a:xfrm>
            <a:off x="2197949" y="4269913"/>
            <a:ext cx="621290" cy="1212549"/>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0CDCCFF-277C-415B-A896-2BCC76CCBB0A}"/>
                  </a:ext>
                </a:extLst>
              </p14:cNvPr>
              <p14:cNvContentPartPr/>
              <p14:nvPr/>
            </p14:nvContentPartPr>
            <p14:xfrm>
              <a:off x="2164230" y="4895440"/>
              <a:ext cx="243720" cy="395280"/>
            </p14:xfrm>
          </p:contentPart>
        </mc:Choice>
        <mc:Fallback xmlns="">
          <p:pic>
            <p:nvPicPr>
              <p:cNvPr id="4" name="Ink 3">
                <a:extLst>
                  <a:ext uri="{FF2B5EF4-FFF2-40B4-BE49-F238E27FC236}">
                    <a16:creationId xmlns:a16="http://schemas.microsoft.com/office/drawing/2014/main" id="{20CDCCFF-277C-415B-A896-2BCC76CCBB0A}"/>
                  </a:ext>
                </a:extLst>
              </p:cNvPr>
              <p:cNvPicPr/>
              <p:nvPr/>
            </p:nvPicPr>
            <p:blipFill>
              <a:blip r:embed="rId5"/>
              <a:stretch>
                <a:fillRect/>
              </a:stretch>
            </p:blipFill>
            <p:spPr>
              <a:xfrm>
                <a:off x="2155590" y="4886800"/>
                <a:ext cx="26136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850D5EC-CCBF-4D14-A516-AA51BF4BD75C}"/>
                  </a:ext>
                </a:extLst>
              </p14:cNvPr>
              <p14:cNvContentPartPr/>
              <p14:nvPr/>
            </p14:nvContentPartPr>
            <p14:xfrm>
              <a:off x="2386710" y="5097040"/>
              <a:ext cx="236880" cy="167760"/>
            </p14:xfrm>
          </p:contentPart>
        </mc:Choice>
        <mc:Fallback xmlns="">
          <p:pic>
            <p:nvPicPr>
              <p:cNvPr id="5" name="Ink 4">
                <a:extLst>
                  <a:ext uri="{FF2B5EF4-FFF2-40B4-BE49-F238E27FC236}">
                    <a16:creationId xmlns:a16="http://schemas.microsoft.com/office/drawing/2014/main" id="{2850D5EC-CCBF-4D14-A516-AA51BF4BD75C}"/>
                  </a:ext>
                </a:extLst>
              </p:cNvPr>
              <p:cNvPicPr/>
              <p:nvPr/>
            </p:nvPicPr>
            <p:blipFill>
              <a:blip r:embed="rId7"/>
              <a:stretch>
                <a:fillRect/>
              </a:stretch>
            </p:blipFill>
            <p:spPr>
              <a:xfrm>
                <a:off x="2377710" y="5088400"/>
                <a:ext cx="254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DDB64095-F45B-4074-AB61-A6CBB2DEC265}"/>
                  </a:ext>
                </a:extLst>
              </p14:cNvPr>
              <p14:cNvContentPartPr/>
              <p14:nvPr/>
            </p14:nvContentPartPr>
            <p14:xfrm>
              <a:off x="2394270" y="4844680"/>
              <a:ext cx="90360" cy="70200"/>
            </p14:xfrm>
          </p:contentPart>
        </mc:Choice>
        <mc:Fallback xmlns="">
          <p:pic>
            <p:nvPicPr>
              <p:cNvPr id="6" name="Ink 5">
                <a:extLst>
                  <a:ext uri="{FF2B5EF4-FFF2-40B4-BE49-F238E27FC236}">
                    <a16:creationId xmlns:a16="http://schemas.microsoft.com/office/drawing/2014/main" id="{DDB64095-F45B-4074-AB61-A6CBB2DEC265}"/>
                  </a:ext>
                </a:extLst>
              </p:cNvPr>
              <p:cNvPicPr/>
              <p:nvPr/>
            </p:nvPicPr>
            <p:blipFill>
              <a:blip r:embed="rId9"/>
              <a:stretch>
                <a:fillRect/>
              </a:stretch>
            </p:blipFill>
            <p:spPr>
              <a:xfrm>
                <a:off x="2385270" y="4835680"/>
                <a:ext cx="108000" cy="87840"/>
              </a:xfrm>
              <a:prstGeom prst="rect">
                <a:avLst/>
              </a:prstGeom>
            </p:spPr>
          </p:pic>
        </mc:Fallback>
      </mc:AlternateContent>
    </p:spTree>
    <p:extLst>
      <p:ext uri="{BB962C8B-B14F-4D97-AF65-F5344CB8AC3E}">
        <p14:creationId xmlns:p14="http://schemas.microsoft.com/office/powerpoint/2010/main" val="13938451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a:extLst>
              <a:ext uri="{FF2B5EF4-FFF2-40B4-BE49-F238E27FC236}">
                <a16:creationId xmlns:a16="http://schemas.microsoft.com/office/drawing/2014/main" id="{4848EE19-C5B8-4F8B-8D51-7C9805BD845C}"/>
              </a:ext>
            </a:extLst>
          </p:cNvPr>
          <p:cNvGraphicFramePr>
            <a:graphicFrameLocks noGrp="1"/>
          </p:cNvGraphicFramePr>
          <p:nvPr>
            <p:extLst>
              <p:ext uri="{D42A27DB-BD31-4B8C-83A1-F6EECF244321}">
                <p14:modId xmlns:p14="http://schemas.microsoft.com/office/powerpoint/2010/main" val="1261281309"/>
              </p:ext>
            </p:extLst>
          </p:nvPr>
        </p:nvGraphicFramePr>
        <p:xfrm>
          <a:off x="3162300" y="197172"/>
          <a:ext cx="8935441" cy="6495715"/>
        </p:xfrm>
        <a:graphic>
          <a:graphicData uri="http://schemas.openxmlformats.org/drawingml/2006/table">
            <a:tbl>
              <a:tblPr firstRow="1" bandRow="1">
                <a:tableStyleId>{073A0DAA-6AF3-43AB-8588-CEC1D06C72B9}</a:tableStyleId>
              </a:tblPr>
              <a:tblGrid>
                <a:gridCol w="1714500">
                  <a:extLst>
                    <a:ext uri="{9D8B030D-6E8A-4147-A177-3AD203B41FA5}">
                      <a16:colId xmlns:a16="http://schemas.microsoft.com/office/drawing/2014/main" val="2726617535"/>
                    </a:ext>
                  </a:extLst>
                </a:gridCol>
                <a:gridCol w="5029200">
                  <a:extLst>
                    <a:ext uri="{9D8B030D-6E8A-4147-A177-3AD203B41FA5}">
                      <a16:colId xmlns:a16="http://schemas.microsoft.com/office/drawing/2014/main" val="1871005358"/>
                    </a:ext>
                  </a:extLst>
                </a:gridCol>
                <a:gridCol w="2191741">
                  <a:extLst>
                    <a:ext uri="{9D8B030D-6E8A-4147-A177-3AD203B41FA5}">
                      <a16:colId xmlns:a16="http://schemas.microsoft.com/office/drawing/2014/main" val="3677951668"/>
                    </a:ext>
                  </a:extLst>
                </a:gridCol>
              </a:tblGrid>
              <a:tr h="504178">
                <a:tc>
                  <a:txBody>
                    <a:bodyPr/>
                    <a:lstStyle/>
                    <a:p>
                      <a:pPr algn="r"/>
                      <a:r>
                        <a:rPr lang="en-US" sz="2300" dirty="0">
                          <a:solidFill>
                            <a:schemeClr val="tx1"/>
                          </a:solidFill>
                          <a:latin typeface="Optima" panose="02000503060000020004" pitchFamily="2" charset="0"/>
                        </a:rPr>
                        <a:t>Winner</a:t>
                      </a:r>
                      <a:endParaRPr sz="230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r>
                        <a:rPr lang="en-US" sz="2300" b="0" dirty="0">
                          <a:solidFill>
                            <a:schemeClr val="tx1"/>
                          </a:solidFill>
                          <a:latin typeface="Optima" panose="02000503060000020004" pitchFamily="2" charset="0"/>
                        </a:rPr>
                        <a:t>adjacent</a:t>
                      </a:r>
                      <a:endParaRPr sz="2300" b="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Component 2 is the most durable component in vehicle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Superlatives</a:t>
                      </a:r>
                    </a:p>
                    <a:p>
                      <a:r>
                        <a:rPr lang="en-US" sz="2300" dirty="0">
                          <a:solidFill>
                            <a:schemeClr val="tx1"/>
                          </a:solidFill>
                          <a:latin typeface="Optima" panose="02000503060000020004" pitchFamily="2" charset="0"/>
                        </a:rPr>
                        <a:t>e.g. max =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latin typeface="Optima" panose="02000503060000020004" pitchFamily="2" charset="0"/>
                        </a:rPr>
                        <a:t>adjacent</a:t>
                      </a:r>
                    </a:p>
                    <a:p>
                      <a:endParaRPr sz="2300" b="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dirty="0">
                          <a:solidFill>
                            <a:schemeClr val="tx1"/>
                          </a:solidFill>
                          <a:latin typeface="Optima" panose="02000503060000020004" pitchFamily="2" charset="0"/>
                        </a:rPr>
                        <a:t>The total durability of components in vehicle A is higher than that in vehicle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tx1"/>
                          </a:solidFill>
                          <a:latin typeface="Optima" panose="02000503060000020004" pitchFamily="2" charset="0"/>
                        </a:rPr>
                        <a:t>A-B comparison</a:t>
                      </a:r>
                    </a:p>
                    <a:p>
                      <a:r>
                        <a:rPr lang="en-CA" sz="2300" dirty="0">
                          <a:solidFill>
                            <a:schemeClr val="tx1"/>
                          </a:solidFill>
                          <a:latin typeface="Optima" panose="02000503060000020004" pitchFamily="2" charset="0"/>
                        </a:rPr>
                        <a:t>e.g., A &gt;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overlaid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stacked</a:t>
                      </a:r>
                    </a:p>
                    <a:p>
                      <a:endParaRPr sz="230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Overall component 2s are more durable than components 3s.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chemeClr val="tx1"/>
                          </a:solidFill>
                          <a:latin typeface="Optima" panose="02000503060000020004" pitchFamily="2" charset="0"/>
                        </a:rPr>
                        <a:t>1-2-3 </a:t>
                      </a:r>
                      <a:r>
                        <a:rPr lang="fr-FR" sz="2300" dirty="0" err="1">
                          <a:solidFill>
                            <a:schemeClr val="tx1"/>
                          </a:solidFill>
                          <a:latin typeface="Optima" panose="02000503060000020004" pitchFamily="2" charset="0"/>
                        </a:rPr>
                        <a:t>comparison</a:t>
                      </a:r>
                      <a:endParaRPr lang="fr-FR" sz="2300" dirty="0">
                        <a:solidFill>
                          <a:schemeClr val="tx1"/>
                        </a:solidFill>
                        <a:latin typeface="Optima" panose="02000503060000020004" pitchFamily="2" charset="0"/>
                      </a:endParaRPr>
                    </a:p>
                    <a:p>
                      <a:r>
                        <a:rPr lang="fr-FR" sz="2300" dirty="0">
                          <a:solidFill>
                            <a:schemeClr val="tx1"/>
                          </a:solidFill>
                          <a:latin typeface="Optima" panose="02000503060000020004" pitchFamily="2" charset="0"/>
                        </a:rPr>
                        <a:t>e.g., 1 &lt; 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latin typeface="Optima" panose="02000503060000020004" pitchFamily="2" charset="0"/>
                        </a:rPr>
                        <a:t>vertical</a:t>
                      </a:r>
                    </a:p>
                    <a:p>
                      <a:endParaRPr sz="2300" b="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In vehicle B, component 1 is more durable than component 2. </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Pair-comparison</a:t>
                      </a:r>
                    </a:p>
                    <a:p>
                      <a:r>
                        <a:rPr lang="en-US" sz="2300" dirty="0">
                          <a:solidFill>
                            <a:schemeClr val="tx1"/>
                          </a:solidFill>
                          <a:latin typeface="Optima" panose="02000503060000020004" pitchFamily="2" charset="0"/>
                        </a:rPr>
                        <a:t>(AB)</a:t>
                      </a:r>
                    </a:p>
                    <a:p>
                      <a:r>
                        <a:rPr lang="en-US" sz="2300" dirty="0">
                          <a:solidFill>
                            <a:schemeClr val="tx1"/>
                          </a:solidFill>
                          <a:latin typeface="Optima" panose="02000503060000020004" pitchFamily="2" charset="0"/>
                        </a:rPr>
                        <a:t>e.g., B1 &gt; B2</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endParaRPr sz="2300" dirty="0">
                        <a:solidFill>
                          <a:schemeClr val="bg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300" dirty="0">
                          <a:solidFill>
                            <a:srgbClr val="E83D20"/>
                          </a:solidFill>
                          <a:latin typeface="Optima" panose="02000503060000020004" pitchFamily="2" charset="0"/>
                        </a:rPr>
                        <a:t>Vehicle A’s component 3 is less durable than vehicle B’s component 3</a:t>
                      </a:r>
                      <a:endParaRPr sz="2300" dirty="0">
                        <a:solidFill>
                          <a:srgbClr val="E83D20"/>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solidFill>
                            <a:srgbClr val="E83D20"/>
                          </a:solidFill>
                          <a:latin typeface="Optima" panose="02000503060000020004" pitchFamily="2" charset="0"/>
                        </a:rPr>
                        <a:t>Pair-comparison</a:t>
                      </a:r>
                    </a:p>
                    <a:p>
                      <a:r>
                        <a:rPr lang="en-US" sz="2300" dirty="0">
                          <a:solidFill>
                            <a:srgbClr val="E83D20"/>
                          </a:solidFill>
                          <a:latin typeface="Optima" panose="02000503060000020004" pitchFamily="2" charset="0"/>
                        </a:rPr>
                        <a:t>(1-2-3)</a:t>
                      </a:r>
                    </a:p>
                    <a:p>
                      <a:r>
                        <a:rPr lang="en-US" sz="2300" dirty="0">
                          <a:solidFill>
                            <a:srgbClr val="E83D20"/>
                          </a:solidFill>
                          <a:latin typeface="Optima" panose="02000503060000020004" pitchFamily="2" charset="0"/>
                        </a:rPr>
                        <a:t>e.g., A3 &lt; B3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sp>
        <p:nvSpPr>
          <p:cNvPr id="80" name="Rectangle 79">
            <a:extLst>
              <a:ext uri="{FF2B5EF4-FFF2-40B4-BE49-F238E27FC236}">
                <a16:creationId xmlns:a16="http://schemas.microsoft.com/office/drawing/2014/main" id="{41FDC6B4-6D16-45C9-8040-9757DEBF0E99}"/>
              </a:ext>
            </a:extLst>
          </p:cNvPr>
          <p:cNvSpPr/>
          <p:nvPr/>
        </p:nvSpPr>
        <p:spPr>
          <a:xfrm>
            <a:off x="68859" y="54361"/>
            <a:ext cx="4757141" cy="662876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B89B3395-50AA-401F-833C-189DAD1B0DD6}"/>
              </a:ext>
            </a:extLst>
          </p:cNvPr>
          <p:cNvSpPr txBox="1"/>
          <p:nvPr/>
        </p:nvSpPr>
        <p:spPr>
          <a:xfrm>
            <a:off x="109924" y="5284543"/>
            <a:ext cx="518531" cy="369332"/>
          </a:xfrm>
          <a:prstGeom prst="rect">
            <a:avLst/>
          </a:prstGeom>
          <a:noFill/>
        </p:spPr>
        <p:txBody>
          <a:bodyPr wrap="square" rtlCol="0">
            <a:spAutoFit/>
          </a:bodyPr>
          <a:lstStyle/>
          <a:p>
            <a:pPr algn="ctr"/>
            <a:r>
              <a:rPr lang="en-CA" b="1" dirty="0">
                <a:latin typeface="Optima" charset="0"/>
                <a:ea typeface="Optima" charset="0"/>
                <a:cs typeface="Optima" charset="0"/>
              </a:rPr>
              <a:t>0%</a:t>
            </a:r>
            <a:endParaRPr b="1" dirty="0">
              <a:latin typeface="Optima" charset="0"/>
              <a:ea typeface="Optima" charset="0"/>
              <a:cs typeface="Optima" charset="0"/>
            </a:endParaRPr>
          </a:p>
        </p:txBody>
      </p:sp>
      <p:sp>
        <p:nvSpPr>
          <p:cNvPr id="82" name="TextBox 81">
            <a:extLst>
              <a:ext uri="{FF2B5EF4-FFF2-40B4-BE49-F238E27FC236}">
                <a16:creationId xmlns:a16="http://schemas.microsoft.com/office/drawing/2014/main" id="{73501386-804C-4D97-A7BA-8C927110B37D}"/>
              </a:ext>
            </a:extLst>
          </p:cNvPr>
          <p:cNvSpPr txBox="1"/>
          <p:nvPr/>
        </p:nvSpPr>
        <p:spPr>
          <a:xfrm>
            <a:off x="-12740" y="4204989"/>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10%</a:t>
            </a:r>
            <a:endParaRPr b="1" dirty="0">
              <a:latin typeface="Optima" charset="0"/>
              <a:ea typeface="Optima" charset="0"/>
              <a:cs typeface="Optima" charset="0"/>
            </a:endParaRPr>
          </a:p>
        </p:txBody>
      </p:sp>
      <p:sp>
        <p:nvSpPr>
          <p:cNvPr id="83" name="TextBox 82">
            <a:extLst>
              <a:ext uri="{FF2B5EF4-FFF2-40B4-BE49-F238E27FC236}">
                <a16:creationId xmlns:a16="http://schemas.microsoft.com/office/drawing/2014/main" id="{80D8614B-86CD-4549-B057-825FF02B1805}"/>
              </a:ext>
            </a:extLst>
          </p:cNvPr>
          <p:cNvSpPr txBox="1"/>
          <p:nvPr/>
        </p:nvSpPr>
        <p:spPr>
          <a:xfrm>
            <a:off x="-12740" y="3125435"/>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20%</a:t>
            </a:r>
            <a:endParaRPr b="1" dirty="0">
              <a:latin typeface="Optima" charset="0"/>
              <a:ea typeface="Optima" charset="0"/>
              <a:cs typeface="Optima" charset="0"/>
            </a:endParaRPr>
          </a:p>
        </p:txBody>
      </p:sp>
      <p:sp>
        <p:nvSpPr>
          <p:cNvPr id="84" name="TextBox 83">
            <a:extLst>
              <a:ext uri="{FF2B5EF4-FFF2-40B4-BE49-F238E27FC236}">
                <a16:creationId xmlns:a16="http://schemas.microsoft.com/office/drawing/2014/main" id="{799DBE0F-33A4-4657-A658-66D6AB978396}"/>
              </a:ext>
            </a:extLst>
          </p:cNvPr>
          <p:cNvSpPr txBox="1"/>
          <p:nvPr/>
        </p:nvSpPr>
        <p:spPr>
          <a:xfrm>
            <a:off x="616763" y="5604161"/>
            <a:ext cx="932549" cy="323165"/>
          </a:xfrm>
          <a:prstGeom prst="rect">
            <a:avLst/>
          </a:prstGeom>
          <a:noFill/>
          <a:ln>
            <a:solidFill>
              <a:schemeClr val="tx1"/>
            </a:solidFill>
          </a:ln>
        </p:spPr>
        <p:txBody>
          <a:bodyPr wrap="square" rtlCol="0">
            <a:spAutoFit/>
          </a:bodyPr>
          <a:lstStyle/>
          <a:p>
            <a:pPr algn="ctr"/>
            <a:r>
              <a:rPr lang="en-US" sz="1500" dirty="0"/>
              <a:t>Adjacent</a:t>
            </a:r>
          </a:p>
        </p:txBody>
      </p:sp>
      <p:sp>
        <p:nvSpPr>
          <p:cNvPr id="85" name="TextBox 84">
            <a:extLst>
              <a:ext uri="{FF2B5EF4-FFF2-40B4-BE49-F238E27FC236}">
                <a16:creationId xmlns:a16="http://schemas.microsoft.com/office/drawing/2014/main" id="{E1C1AF37-805E-4242-B9CB-C82B369F1BB0}"/>
              </a:ext>
            </a:extLst>
          </p:cNvPr>
          <p:cNvSpPr txBox="1"/>
          <p:nvPr/>
        </p:nvSpPr>
        <p:spPr>
          <a:xfrm>
            <a:off x="1675490" y="5604161"/>
            <a:ext cx="932549" cy="323165"/>
          </a:xfrm>
          <a:prstGeom prst="rect">
            <a:avLst/>
          </a:prstGeom>
          <a:noFill/>
          <a:ln>
            <a:solidFill>
              <a:schemeClr val="tx1"/>
            </a:solidFill>
          </a:ln>
        </p:spPr>
        <p:txBody>
          <a:bodyPr wrap="square" rtlCol="0">
            <a:spAutoFit/>
          </a:bodyPr>
          <a:lstStyle/>
          <a:p>
            <a:pPr algn="ctr"/>
            <a:r>
              <a:rPr lang="en-US" sz="1500" dirty="0"/>
              <a:t>Overlaid</a:t>
            </a:r>
          </a:p>
        </p:txBody>
      </p:sp>
      <p:sp>
        <p:nvSpPr>
          <p:cNvPr id="86" name="TextBox 85">
            <a:extLst>
              <a:ext uri="{FF2B5EF4-FFF2-40B4-BE49-F238E27FC236}">
                <a16:creationId xmlns:a16="http://schemas.microsoft.com/office/drawing/2014/main" id="{C5991A8F-4B21-4930-940A-9CDB41A62022}"/>
              </a:ext>
            </a:extLst>
          </p:cNvPr>
          <p:cNvSpPr txBox="1"/>
          <p:nvPr/>
        </p:nvSpPr>
        <p:spPr>
          <a:xfrm>
            <a:off x="2734217" y="5604160"/>
            <a:ext cx="932549" cy="323165"/>
          </a:xfrm>
          <a:prstGeom prst="rect">
            <a:avLst/>
          </a:prstGeom>
          <a:noFill/>
          <a:ln>
            <a:solidFill>
              <a:schemeClr val="tx1"/>
            </a:solidFill>
          </a:ln>
        </p:spPr>
        <p:txBody>
          <a:bodyPr wrap="square" rtlCol="0">
            <a:spAutoFit/>
          </a:bodyPr>
          <a:lstStyle/>
          <a:p>
            <a:pPr algn="ctr"/>
            <a:r>
              <a:rPr lang="en-US" sz="1500" dirty="0"/>
              <a:t>Stacked</a:t>
            </a:r>
          </a:p>
        </p:txBody>
      </p:sp>
      <p:sp>
        <p:nvSpPr>
          <p:cNvPr id="87" name="TextBox 86">
            <a:extLst>
              <a:ext uri="{FF2B5EF4-FFF2-40B4-BE49-F238E27FC236}">
                <a16:creationId xmlns:a16="http://schemas.microsoft.com/office/drawing/2014/main" id="{592154CB-88C9-4D0D-A888-4102CEF871D6}"/>
              </a:ext>
            </a:extLst>
          </p:cNvPr>
          <p:cNvSpPr txBox="1"/>
          <p:nvPr/>
        </p:nvSpPr>
        <p:spPr>
          <a:xfrm>
            <a:off x="3792945" y="5604159"/>
            <a:ext cx="932549" cy="323165"/>
          </a:xfrm>
          <a:prstGeom prst="rect">
            <a:avLst/>
          </a:prstGeom>
          <a:noFill/>
          <a:ln>
            <a:solidFill>
              <a:schemeClr val="tx1"/>
            </a:solidFill>
          </a:ln>
        </p:spPr>
        <p:txBody>
          <a:bodyPr wrap="square" rtlCol="0">
            <a:spAutoFit/>
          </a:bodyPr>
          <a:lstStyle/>
          <a:p>
            <a:pPr algn="ctr"/>
            <a:r>
              <a:rPr lang="en-US" sz="1500" dirty="0"/>
              <a:t>Vertical</a:t>
            </a:r>
          </a:p>
        </p:txBody>
      </p:sp>
      <p:pic>
        <p:nvPicPr>
          <p:cNvPr id="88" name="Picture 87">
            <a:extLst>
              <a:ext uri="{FF2B5EF4-FFF2-40B4-BE49-F238E27FC236}">
                <a16:creationId xmlns:a16="http://schemas.microsoft.com/office/drawing/2014/main" id="{BB62D30D-0E03-4606-AB7A-C701439B1C1E}"/>
              </a:ext>
            </a:extLst>
          </p:cNvPr>
          <p:cNvPicPr>
            <a:picLocks noChangeAspect="1"/>
          </p:cNvPicPr>
          <p:nvPr/>
        </p:nvPicPr>
        <p:blipFill>
          <a:blip r:embed="rId3"/>
          <a:stretch>
            <a:fillRect/>
          </a:stretch>
        </p:blipFill>
        <p:spPr>
          <a:xfrm>
            <a:off x="4051971" y="6070343"/>
            <a:ext cx="415010" cy="809959"/>
          </a:xfrm>
          <a:prstGeom prst="rect">
            <a:avLst/>
          </a:prstGeom>
        </p:spPr>
      </p:pic>
      <p:pic>
        <p:nvPicPr>
          <p:cNvPr id="89" name="Picture 88">
            <a:extLst>
              <a:ext uri="{FF2B5EF4-FFF2-40B4-BE49-F238E27FC236}">
                <a16:creationId xmlns:a16="http://schemas.microsoft.com/office/drawing/2014/main" id="{33DD3F87-4686-4D94-9AB0-FA9584F521DE}"/>
              </a:ext>
            </a:extLst>
          </p:cNvPr>
          <p:cNvPicPr>
            <a:picLocks noChangeAspect="1"/>
          </p:cNvPicPr>
          <p:nvPr/>
        </p:nvPicPr>
        <p:blipFill>
          <a:blip r:embed="rId4"/>
          <a:stretch>
            <a:fillRect/>
          </a:stretch>
        </p:blipFill>
        <p:spPr>
          <a:xfrm>
            <a:off x="678303" y="6070343"/>
            <a:ext cx="776838" cy="381257"/>
          </a:xfrm>
          <a:prstGeom prst="rect">
            <a:avLst/>
          </a:prstGeom>
        </p:spPr>
      </p:pic>
      <p:pic>
        <p:nvPicPr>
          <p:cNvPr id="90" name="Picture 89">
            <a:extLst>
              <a:ext uri="{FF2B5EF4-FFF2-40B4-BE49-F238E27FC236}">
                <a16:creationId xmlns:a16="http://schemas.microsoft.com/office/drawing/2014/main" id="{C96AD18B-0A0E-4B47-9D24-6D0B36E7C023}"/>
              </a:ext>
            </a:extLst>
          </p:cNvPr>
          <p:cNvPicPr>
            <a:picLocks noChangeAspect="1"/>
          </p:cNvPicPr>
          <p:nvPr/>
        </p:nvPicPr>
        <p:blipFill>
          <a:blip r:embed="rId5"/>
          <a:stretch>
            <a:fillRect/>
          </a:stretch>
        </p:blipFill>
        <p:spPr>
          <a:xfrm>
            <a:off x="1772110" y="6070343"/>
            <a:ext cx="776634" cy="381256"/>
          </a:xfrm>
          <a:prstGeom prst="rect">
            <a:avLst/>
          </a:prstGeom>
        </p:spPr>
      </p:pic>
      <p:pic>
        <p:nvPicPr>
          <p:cNvPr id="91" name="Picture 90">
            <a:extLst>
              <a:ext uri="{FF2B5EF4-FFF2-40B4-BE49-F238E27FC236}">
                <a16:creationId xmlns:a16="http://schemas.microsoft.com/office/drawing/2014/main" id="{5241AFA1-E416-4F9E-93E6-A511672F7433}"/>
              </a:ext>
            </a:extLst>
          </p:cNvPr>
          <p:cNvPicPr>
            <a:picLocks noChangeAspect="1"/>
          </p:cNvPicPr>
          <p:nvPr/>
        </p:nvPicPr>
        <p:blipFill>
          <a:blip r:embed="rId6"/>
          <a:stretch>
            <a:fillRect/>
          </a:stretch>
        </p:blipFill>
        <p:spPr>
          <a:xfrm>
            <a:off x="2985167" y="6070343"/>
            <a:ext cx="496406" cy="537572"/>
          </a:xfrm>
          <a:prstGeom prst="rect">
            <a:avLst/>
          </a:prstGeom>
        </p:spPr>
      </p:pic>
      <p:sp>
        <p:nvSpPr>
          <p:cNvPr id="92" name="Rectangle 91">
            <a:extLst>
              <a:ext uri="{FF2B5EF4-FFF2-40B4-BE49-F238E27FC236}">
                <a16:creationId xmlns:a16="http://schemas.microsoft.com/office/drawing/2014/main" id="{D625E126-308F-408D-A5CF-4ADA0B66E375}"/>
              </a:ext>
            </a:extLst>
          </p:cNvPr>
          <p:cNvSpPr/>
          <p:nvPr/>
        </p:nvSpPr>
        <p:spPr>
          <a:xfrm>
            <a:off x="655990" y="2886152"/>
            <a:ext cx="854214" cy="2685227"/>
          </a:xfrm>
          <a:prstGeom prst="rect">
            <a:avLst/>
          </a:prstGeom>
          <a:solidFill>
            <a:srgbClr val="E83D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AF8D6A3D-89BF-40A3-811A-04E79D02DBD3}"/>
              </a:ext>
            </a:extLst>
          </p:cNvPr>
          <p:cNvGrpSpPr/>
          <p:nvPr/>
        </p:nvGrpSpPr>
        <p:grpSpPr>
          <a:xfrm>
            <a:off x="912284" y="2174952"/>
            <a:ext cx="355304" cy="1322785"/>
            <a:chOff x="5920740" y="2400300"/>
            <a:chExt cx="266700" cy="1242060"/>
          </a:xfrm>
        </p:grpSpPr>
        <p:cxnSp>
          <p:nvCxnSpPr>
            <p:cNvPr id="94" name="Straight Connector 93">
              <a:extLst>
                <a:ext uri="{FF2B5EF4-FFF2-40B4-BE49-F238E27FC236}">
                  <a16:creationId xmlns:a16="http://schemas.microsoft.com/office/drawing/2014/main" id="{0673C53F-C20D-4776-816A-834EEEC71068}"/>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BB05AEF-9609-41FB-97A4-3A25241C235E}"/>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C661312-6A1C-4F08-8E0D-7A5346822541}"/>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35BCCE63-647F-49F4-9DB6-52D2E9516DCC}"/>
              </a:ext>
            </a:extLst>
          </p:cNvPr>
          <p:cNvSpPr/>
          <p:nvPr/>
        </p:nvSpPr>
        <p:spPr>
          <a:xfrm>
            <a:off x="1722827" y="527126"/>
            <a:ext cx="854214" cy="5044253"/>
          </a:xfrm>
          <a:prstGeom prst="rect">
            <a:avLst/>
          </a:prstGeom>
          <a:solidFill>
            <a:srgbClr val="E83D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BA8FA199-A693-4F57-BD74-AAB1839F1D03}"/>
              </a:ext>
            </a:extLst>
          </p:cNvPr>
          <p:cNvGrpSpPr/>
          <p:nvPr/>
        </p:nvGrpSpPr>
        <p:grpSpPr>
          <a:xfrm>
            <a:off x="1973995" y="54361"/>
            <a:ext cx="355304" cy="1027484"/>
            <a:chOff x="5920740" y="2400300"/>
            <a:chExt cx="266700" cy="1242060"/>
          </a:xfrm>
        </p:grpSpPr>
        <p:cxnSp>
          <p:nvCxnSpPr>
            <p:cNvPr id="99" name="Straight Connector 98">
              <a:extLst>
                <a:ext uri="{FF2B5EF4-FFF2-40B4-BE49-F238E27FC236}">
                  <a16:creationId xmlns:a16="http://schemas.microsoft.com/office/drawing/2014/main" id="{7D1E6FAE-4E9F-424B-B77D-492CFD883263}"/>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00C55CB-F51D-4AA4-9DA2-D02BBC60D4F5}"/>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CCBF06-9230-4DB0-80F9-CA07FC79FA66}"/>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 name="Rectangle 101">
            <a:extLst>
              <a:ext uri="{FF2B5EF4-FFF2-40B4-BE49-F238E27FC236}">
                <a16:creationId xmlns:a16="http://schemas.microsoft.com/office/drawing/2014/main" id="{24944DAF-C9CF-4E2A-8E9A-4273AFEE7AFE}"/>
              </a:ext>
            </a:extLst>
          </p:cNvPr>
          <p:cNvSpPr/>
          <p:nvPr/>
        </p:nvSpPr>
        <p:spPr>
          <a:xfrm>
            <a:off x="2769567" y="1508203"/>
            <a:ext cx="854214" cy="4061868"/>
          </a:xfrm>
          <a:prstGeom prst="rect">
            <a:avLst/>
          </a:prstGeom>
          <a:solidFill>
            <a:srgbClr val="E83D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44EF41E1-CFD0-4541-A563-0C4E4C00DCDE}"/>
              </a:ext>
            </a:extLst>
          </p:cNvPr>
          <p:cNvGrpSpPr/>
          <p:nvPr/>
        </p:nvGrpSpPr>
        <p:grpSpPr>
          <a:xfrm>
            <a:off x="3016700" y="631902"/>
            <a:ext cx="355304" cy="1644070"/>
            <a:chOff x="5920740" y="2400300"/>
            <a:chExt cx="266700" cy="1242060"/>
          </a:xfrm>
        </p:grpSpPr>
        <p:cxnSp>
          <p:nvCxnSpPr>
            <p:cNvPr id="104" name="Straight Connector 103">
              <a:extLst>
                <a:ext uri="{FF2B5EF4-FFF2-40B4-BE49-F238E27FC236}">
                  <a16:creationId xmlns:a16="http://schemas.microsoft.com/office/drawing/2014/main" id="{FADFC735-63CA-4333-ACD6-2EB65A98D421}"/>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F2C4AA3-D560-441F-87E9-6042A24B7D50}"/>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D01978F-E5C4-442D-B8B2-DA7B630D48F1}"/>
                </a:ext>
              </a:extLst>
            </p:cNvPr>
            <p:cNvCxnSpPr>
              <a:cxnSpLocks/>
            </p:cNvCxnSpPr>
            <p:nvPr/>
          </p:nvCxnSpPr>
          <p:spPr>
            <a:xfrm flipV="1">
              <a:off x="6054090" y="2400300"/>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7" name="Rectangle 106">
            <a:extLst>
              <a:ext uri="{FF2B5EF4-FFF2-40B4-BE49-F238E27FC236}">
                <a16:creationId xmlns:a16="http://schemas.microsoft.com/office/drawing/2014/main" id="{FADE0AE2-9023-4E07-8070-D48835DA2362}"/>
              </a:ext>
            </a:extLst>
          </p:cNvPr>
          <p:cNvSpPr/>
          <p:nvPr/>
        </p:nvSpPr>
        <p:spPr>
          <a:xfrm>
            <a:off x="3831360" y="2498803"/>
            <a:ext cx="854214" cy="3075122"/>
          </a:xfrm>
          <a:prstGeom prst="rect">
            <a:avLst/>
          </a:prstGeom>
          <a:solidFill>
            <a:srgbClr val="E83D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8" name="Group 107">
            <a:extLst>
              <a:ext uri="{FF2B5EF4-FFF2-40B4-BE49-F238E27FC236}">
                <a16:creationId xmlns:a16="http://schemas.microsoft.com/office/drawing/2014/main" id="{E94F3A39-222D-4BAF-A9AB-1D9FA8898ECD}"/>
              </a:ext>
            </a:extLst>
          </p:cNvPr>
          <p:cNvGrpSpPr/>
          <p:nvPr/>
        </p:nvGrpSpPr>
        <p:grpSpPr>
          <a:xfrm>
            <a:off x="4087421" y="1775982"/>
            <a:ext cx="355304" cy="1344865"/>
            <a:chOff x="5920740" y="2400298"/>
            <a:chExt cx="266700" cy="1242062"/>
          </a:xfrm>
        </p:grpSpPr>
        <p:cxnSp>
          <p:nvCxnSpPr>
            <p:cNvPr id="109" name="Straight Connector 108">
              <a:extLst>
                <a:ext uri="{FF2B5EF4-FFF2-40B4-BE49-F238E27FC236}">
                  <a16:creationId xmlns:a16="http://schemas.microsoft.com/office/drawing/2014/main" id="{98A0F306-B9DD-4CD5-B4C9-3AB0EA7F2B4E}"/>
                </a:ext>
              </a:extLst>
            </p:cNvPr>
            <p:cNvCxnSpPr>
              <a:cxnSpLocks/>
            </p:cNvCxnSpPr>
            <p:nvPr/>
          </p:nvCxnSpPr>
          <p:spPr>
            <a:xfrm>
              <a:off x="5920740" y="240030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D334A28-B4A3-41F9-9348-B7184BE4001F}"/>
                </a:ext>
              </a:extLst>
            </p:cNvPr>
            <p:cNvCxnSpPr>
              <a:cxnSpLocks/>
            </p:cNvCxnSpPr>
            <p:nvPr/>
          </p:nvCxnSpPr>
          <p:spPr>
            <a:xfrm>
              <a:off x="5920740" y="3642360"/>
              <a:ext cx="266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E0534AB-3E70-495B-A113-A75B96E94AC8}"/>
                </a:ext>
              </a:extLst>
            </p:cNvPr>
            <p:cNvCxnSpPr>
              <a:cxnSpLocks/>
            </p:cNvCxnSpPr>
            <p:nvPr/>
          </p:nvCxnSpPr>
          <p:spPr>
            <a:xfrm flipV="1">
              <a:off x="6054090" y="2400298"/>
              <a:ext cx="0" cy="124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2" name="TextBox 111">
            <a:extLst>
              <a:ext uri="{FF2B5EF4-FFF2-40B4-BE49-F238E27FC236}">
                <a16:creationId xmlns:a16="http://schemas.microsoft.com/office/drawing/2014/main" id="{3899CD50-4DF8-45B1-85B1-5B9A09CC1A3F}"/>
              </a:ext>
            </a:extLst>
          </p:cNvPr>
          <p:cNvSpPr txBox="1"/>
          <p:nvPr/>
        </p:nvSpPr>
        <p:spPr>
          <a:xfrm>
            <a:off x="-12740" y="2045881"/>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30%</a:t>
            </a:r>
            <a:endParaRPr b="1" dirty="0">
              <a:latin typeface="Optima" charset="0"/>
              <a:ea typeface="Optima" charset="0"/>
              <a:cs typeface="Optima" charset="0"/>
            </a:endParaRPr>
          </a:p>
        </p:txBody>
      </p:sp>
      <p:sp>
        <p:nvSpPr>
          <p:cNvPr id="113" name="TextBox 112">
            <a:extLst>
              <a:ext uri="{FF2B5EF4-FFF2-40B4-BE49-F238E27FC236}">
                <a16:creationId xmlns:a16="http://schemas.microsoft.com/office/drawing/2014/main" id="{7856C4DF-CF33-4D7D-B398-550ACC76B20E}"/>
              </a:ext>
            </a:extLst>
          </p:cNvPr>
          <p:cNvSpPr txBox="1"/>
          <p:nvPr/>
        </p:nvSpPr>
        <p:spPr>
          <a:xfrm>
            <a:off x="-12740" y="966172"/>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40%</a:t>
            </a:r>
            <a:endParaRPr b="1" dirty="0">
              <a:latin typeface="Optima" charset="0"/>
              <a:ea typeface="Optima" charset="0"/>
              <a:cs typeface="Optima" charset="0"/>
            </a:endParaRPr>
          </a:p>
        </p:txBody>
      </p:sp>
      <p:sp>
        <p:nvSpPr>
          <p:cNvPr id="114" name="TextBox 113">
            <a:extLst>
              <a:ext uri="{FF2B5EF4-FFF2-40B4-BE49-F238E27FC236}">
                <a16:creationId xmlns:a16="http://schemas.microsoft.com/office/drawing/2014/main" id="{EA81E524-C8B4-438C-931B-3BEEFB91BFC1}"/>
              </a:ext>
            </a:extLst>
          </p:cNvPr>
          <p:cNvSpPr txBox="1"/>
          <p:nvPr/>
        </p:nvSpPr>
        <p:spPr>
          <a:xfrm>
            <a:off x="-12740" y="-51932"/>
            <a:ext cx="641195" cy="369332"/>
          </a:xfrm>
          <a:prstGeom prst="rect">
            <a:avLst/>
          </a:prstGeom>
          <a:noFill/>
        </p:spPr>
        <p:txBody>
          <a:bodyPr wrap="square" rtlCol="0">
            <a:spAutoFit/>
          </a:bodyPr>
          <a:lstStyle/>
          <a:p>
            <a:pPr algn="ctr"/>
            <a:r>
              <a:rPr lang="en-CA" b="1" dirty="0">
                <a:latin typeface="Optima" charset="0"/>
                <a:ea typeface="Optima" charset="0"/>
                <a:cs typeface="Optima" charset="0"/>
              </a:rPr>
              <a:t>50%</a:t>
            </a:r>
            <a:endParaRPr b="1" dirty="0">
              <a:latin typeface="Optima" charset="0"/>
              <a:ea typeface="Optima" charset="0"/>
              <a:cs typeface="Optima" charset="0"/>
            </a:endParaRPr>
          </a:p>
        </p:txBody>
      </p:sp>
    </p:spTree>
    <p:extLst>
      <p:ext uri="{BB962C8B-B14F-4D97-AF65-F5344CB8AC3E}">
        <p14:creationId xmlns:p14="http://schemas.microsoft.com/office/powerpoint/2010/main" val="26354748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a:extLst>
              <a:ext uri="{FF2B5EF4-FFF2-40B4-BE49-F238E27FC236}">
                <a16:creationId xmlns:a16="http://schemas.microsoft.com/office/drawing/2014/main" id="{4848EE19-C5B8-4F8B-8D51-7C9805BD845C}"/>
              </a:ext>
            </a:extLst>
          </p:cNvPr>
          <p:cNvGraphicFramePr>
            <a:graphicFrameLocks noGrp="1"/>
          </p:cNvGraphicFramePr>
          <p:nvPr>
            <p:extLst>
              <p:ext uri="{D42A27DB-BD31-4B8C-83A1-F6EECF244321}">
                <p14:modId xmlns:p14="http://schemas.microsoft.com/office/powerpoint/2010/main" val="3702064995"/>
              </p:ext>
            </p:extLst>
          </p:nvPr>
        </p:nvGraphicFramePr>
        <p:xfrm>
          <a:off x="3162300" y="197172"/>
          <a:ext cx="8935441" cy="6495715"/>
        </p:xfrm>
        <a:graphic>
          <a:graphicData uri="http://schemas.openxmlformats.org/drawingml/2006/table">
            <a:tbl>
              <a:tblPr firstRow="1" bandRow="1">
                <a:tableStyleId>{073A0DAA-6AF3-43AB-8588-CEC1D06C72B9}</a:tableStyleId>
              </a:tblPr>
              <a:tblGrid>
                <a:gridCol w="1714500">
                  <a:extLst>
                    <a:ext uri="{9D8B030D-6E8A-4147-A177-3AD203B41FA5}">
                      <a16:colId xmlns:a16="http://schemas.microsoft.com/office/drawing/2014/main" val="2726617535"/>
                    </a:ext>
                  </a:extLst>
                </a:gridCol>
                <a:gridCol w="5029200">
                  <a:extLst>
                    <a:ext uri="{9D8B030D-6E8A-4147-A177-3AD203B41FA5}">
                      <a16:colId xmlns:a16="http://schemas.microsoft.com/office/drawing/2014/main" val="1871005358"/>
                    </a:ext>
                  </a:extLst>
                </a:gridCol>
                <a:gridCol w="2191741">
                  <a:extLst>
                    <a:ext uri="{9D8B030D-6E8A-4147-A177-3AD203B41FA5}">
                      <a16:colId xmlns:a16="http://schemas.microsoft.com/office/drawing/2014/main" val="3677951668"/>
                    </a:ext>
                  </a:extLst>
                </a:gridCol>
              </a:tblGrid>
              <a:tr h="504178">
                <a:tc>
                  <a:txBody>
                    <a:bodyPr/>
                    <a:lstStyle/>
                    <a:p>
                      <a:pPr algn="r"/>
                      <a:r>
                        <a:rPr lang="en-US" sz="2300" dirty="0">
                          <a:solidFill>
                            <a:schemeClr val="tx1"/>
                          </a:solidFill>
                          <a:latin typeface="Optima" panose="02000503060000020004" pitchFamily="2" charset="0"/>
                        </a:rPr>
                        <a:t>Winner</a:t>
                      </a:r>
                      <a:endParaRPr sz="230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r>
                        <a:rPr lang="en-US" sz="2300" b="0" dirty="0">
                          <a:solidFill>
                            <a:schemeClr val="tx1"/>
                          </a:solidFill>
                          <a:latin typeface="Optima" panose="02000503060000020004" pitchFamily="2" charset="0"/>
                        </a:rPr>
                        <a:t>adjacent</a:t>
                      </a:r>
                      <a:endParaRPr sz="2300" b="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Component 2 is the most durable component in vehicle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Superlatives</a:t>
                      </a:r>
                    </a:p>
                    <a:p>
                      <a:r>
                        <a:rPr lang="en-US" sz="2300" dirty="0">
                          <a:solidFill>
                            <a:schemeClr val="tx1"/>
                          </a:solidFill>
                          <a:latin typeface="Optima" panose="02000503060000020004" pitchFamily="2" charset="0"/>
                        </a:rPr>
                        <a:t>e.g. max =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latin typeface="Optima" panose="02000503060000020004" pitchFamily="2" charset="0"/>
                        </a:rPr>
                        <a:t>adjacent</a:t>
                      </a:r>
                    </a:p>
                    <a:p>
                      <a:endParaRPr sz="2300" b="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dirty="0">
                          <a:solidFill>
                            <a:schemeClr val="tx1"/>
                          </a:solidFill>
                          <a:latin typeface="Optima" panose="02000503060000020004" pitchFamily="2" charset="0"/>
                        </a:rPr>
                        <a:t>The total durability of components in vehicle A is higher than that in vehicle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tx1"/>
                          </a:solidFill>
                          <a:latin typeface="Optima" panose="02000503060000020004" pitchFamily="2" charset="0"/>
                        </a:rPr>
                        <a:t>A-B comparison</a:t>
                      </a:r>
                    </a:p>
                    <a:p>
                      <a:r>
                        <a:rPr lang="en-CA" sz="2300" dirty="0">
                          <a:solidFill>
                            <a:schemeClr val="tx1"/>
                          </a:solidFill>
                          <a:latin typeface="Optima" panose="02000503060000020004" pitchFamily="2" charset="0"/>
                        </a:rPr>
                        <a:t>e.g., A &gt;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overlaid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stacked</a:t>
                      </a:r>
                    </a:p>
                    <a:p>
                      <a:endParaRPr sz="230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Overall component 2s are more durable than components 3s.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chemeClr val="tx1"/>
                          </a:solidFill>
                          <a:latin typeface="Optima" panose="02000503060000020004" pitchFamily="2" charset="0"/>
                        </a:rPr>
                        <a:t>1-2-3 </a:t>
                      </a:r>
                      <a:r>
                        <a:rPr lang="fr-FR" sz="2300" dirty="0" err="1">
                          <a:solidFill>
                            <a:schemeClr val="tx1"/>
                          </a:solidFill>
                          <a:latin typeface="Optima" panose="02000503060000020004" pitchFamily="2" charset="0"/>
                        </a:rPr>
                        <a:t>comparison</a:t>
                      </a:r>
                      <a:endParaRPr lang="fr-FR" sz="2300" dirty="0">
                        <a:solidFill>
                          <a:schemeClr val="tx1"/>
                        </a:solidFill>
                        <a:latin typeface="Optima" panose="02000503060000020004" pitchFamily="2" charset="0"/>
                      </a:endParaRPr>
                    </a:p>
                    <a:p>
                      <a:r>
                        <a:rPr lang="fr-FR" sz="2300" dirty="0">
                          <a:solidFill>
                            <a:schemeClr val="tx1"/>
                          </a:solidFill>
                          <a:latin typeface="Optima" panose="02000503060000020004" pitchFamily="2" charset="0"/>
                        </a:rPr>
                        <a:t>e.g., 1 &lt; 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latin typeface="Optima" panose="02000503060000020004" pitchFamily="2" charset="0"/>
                        </a:rPr>
                        <a:t>vertical</a:t>
                      </a:r>
                    </a:p>
                    <a:p>
                      <a:endParaRPr sz="2300" b="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In vehicle B, component 1 is more durable than component 2. </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Pair-comparison</a:t>
                      </a:r>
                    </a:p>
                    <a:p>
                      <a:r>
                        <a:rPr lang="en-US" sz="2300" dirty="0">
                          <a:solidFill>
                            <a:schemeClr val="tx1"/>
                          </a:solidFill>
                          <a:latin typeface="Optima" panose="02000503060000020004" pitchFamily="2" charset="0"/>
                        </a:rPr>
                        <a:t>(AB)</a:t>
                      </a:r>
                    </a:p>
                    <a:p>
                      <a:r>
                        <a:rPr lang="en-US" sz="2300" dirty="0">
                          <a:solidFill>
                            <a:schemeClr val="tx1"/>
                          </a:solidFill>
                          <a:latin typeface="Optima" panose="02000503060000020004" pitchFamily="2" charset="0"/>
                        </a:rPr>
                        <a:t>e.g., B1 &gt; B2</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1" dirty="0">
                          <a:solidFill>
                            <a:srgbClr val="C00000"/>
                          </a:solidFill>
                          <a:latin typeface="Optima" panose="02000503060000020004" pitchFamily="2" charset="0"/>
                        </a:rPr>
                        <a:t>overlaid</a:t>
                      </a:r>
                    </a:p>
                    <a:p>
                      <a:endParaRPr sz="2300" dirty="0">
                        <a:solidFill>
                          <a:schemeClr val="bg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300" dirty="0">
                          <a:latin typeface="Optima" panose="02000503060000020004" pitchFamily="2" charset="0"/>
                        </a:rPr>
                        <a:t>Vehicle A’s component 3 is less durable than vehicle B’s component 3</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latin typeface="Optima" panose="02000503060000020004" pitchFamily="2" charset="0"/>
                        </a:rPr>
                        <a:t>Pair-comparison</a:t>
                      </a:r>
                    </a:p>
                    <a:p>
                      <a:r>
                        <a:rPr lang="en-US" sz="2300" dirty="0">
                          <a:latin typeface="Optima" panose="02000503060000020004" pitchFamily="2" charset="0"/>
                        </a:rPr>
                        <a:t>(1-2-3)</a:t>
                      </a:r>
                    </a:p>
                    <a:p>
                      <a:r>
                        <a:rPr lang="en-US" sz="2300" dirty="0">
                          <a:latin typeface="Optima" panose="02000503060000020004" pitchFamily="2" charset="0"/>
                        </a:rPr>
                        <a:t>e.g., A3 &lt; B3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pic>
        <p:nvPicPr>
          <p:cNvPr id="3" name="Picture 2">
            <a:extLst>
              <a:ext uri="{FF2B5EF4-FFF2-40B4-BE49-F238E27FC236}">
                <a16:creationId xmlns:a16="http://schemas.microsoft.com/office/drawing/2014/main" id="{A6F4F1DE-8250-41B7-A7D1-CF2ED4CE3144}"/>
              </a:ext>
            </a:extLst>
          </p:cNvPr>
          <p:cNvPicPr>
            <a:picLocks noChangeAspect="1"/>
          </p:cNvPicPr>
          <p:nvPr/>
        </p:nvPicPr>
        <p:blipFill>
          <a:blip r:embed="rId3"/>
          <a:stretch>
            <a:fillRect/>
          </a:stretch>
        </p:blipFill>
        <p:spPr>
          <a:xfrm>
            <a:off x="1279319" y="5791350"/>
            <a:ext cx="1539920" cy="755961"/>
          </a:xfrm>
          <a:prstGeom prst="rect">
            <a:avLst/>
          </a:prstGeom>
        </p:spPr>
      </p:pic>
      <p:grpSp>
        <p:nvGrpSpPr>
          <p:cNvPr id="9" name="Group 8">
            <a:extLst>
              <a:ext uri="{FF2B5EF4-FFF2-40B4-BE49-F238E27FC236}">
                <a16:creationId xmlns:a16="http://schemas.microsoft.com/office/drawing/2014/main" id="{B1BB687A-C754-44D4-9692-36E2DF70F3E6}"/>
              </a:ext>
            </a:extLst>
          </p:cNvPr>
          <p:cNvGrpSpPr/>
          <p:nvPr/>
        </p:nvGrpSpPr>
        <p:grpSpPr>
          <a:xfrm>
            <a:off x="2301831" y="5687701"/>
            <a:ext cx="466560" cy="678600"/>
            <a:chOff x="2301831" y="5687701"/>
            <a:chExt cx="466560" cy="6786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9ED9DA3-B23C-412F-831D-22A41E090D0A}"/>
                    </a:ext>
                  </a:extLst>
                </p14:cNvPr>
                <p14:cNvContentPartPr/>
                <p14:nvPr/>
              </p14:nvContentPartPr>
              <p14:xfrm>
                <a:off x="2301831" y="5984701"/>
                <a:ext cx="157320" cy="366840"/>
              </p14:xfrm>
            </p:contentPart>
          </mc:Choice>
          <mc:Fallback xmlns="">
            <p:pic>
              <p:nvPicPr>
                <p:cNvPr id="6" name="Ink 5">
                  <a:extLst>
                    <a:ext uri="{FF2B5EF4-FFF2-40B4-BE49-F238E27FC236}">
                      <a16:creationId xmlns:a16="http://schemas.microsoft.com/office/drawing/2014/main" id="{09ED9DA3-B23C-412F-831D-22A41E090D0A}"/>
                    </a:ext>
                  </a:extLst>
                </p:cNvPr>
                <p:cNvPicPr/>
                <p:nvPr/>
              </p:nvPicPr>
              <p:blipFill>
                <a:blip r:embed="rId5"/>
                <a:stretch>
                  <a:fillRect/>
                </a:stretch>
              </p:blipFill>
              <p:spPr>
                <a:xfrm>
                  <a:off x="2293191" y="5975701"/>
                  <a:ext cx="17496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9748CC2-AEAD-4ABF-9E8F-46A1FBD64667}"/>
                    </a:ext>
                  </a:extLst>
                </p14:cNvPr>
                <p14:cNvContentPartPr/>
                <p14:nvPr/>
              </p14:nvContentPartPr>
              <p14:xfrm>
                <a:off x="2419911" y="5842501"/>
                <a:ext cx="348480" cy="523800"/>
              </p14:xfrm>
            </p:contentPart>
          </mc:Choice>
          <mc:Fallback xmlns="">
            <p:pic>
              <p:nvPicPr>
                <p:cNvPr id="7" name="Ink 6">
                  <a:extLst>
                    <a:ext uri="{FF2B5EF4-FFF2-40B4-BE49-F238E27FC236}">
                      <a16:creationId xmlns:a16="http://schemas.microsoft.com/office/drawing/2014/main" id="{C9748CC2-AEAD-4ABF-9E8F-46A1FBD64667}"/>
                    </a:ext>
                  </a:extLst>
                </p:cNvPr>
                <p:cNvPicPr/>
                <p:nvPr/>
              </p:nvPicPr>
              <p:blipFill>
                <a:blip r:embed="rId7"/>
                <a:stretch>
                  <a:fillRect/>
                </a:stretch>
              </p:blipFill>
              <p:spPr>
                <a:xfrm>
                  <a:off x="2411271" y="5833501"/>
                  <a:ext cx="36612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A61FCD5-38A1-4869-BFF7-740800549CBB}"/>
                    </a:ext>
                  </a:extLst>
                </p14:cNvPr>
                <p14:cNvContentPartPr/>
                <p14:nvPr/>
              </p14:nvContentPartPr>
              <p14:xfrm>
                <a:off x="2325591" y="5687701"/>
                <a:ext cx="156240" cy="135720"/>
              </p14:xfrm>
            </p:contentPart>
          </mc:Choice>
          <mc:Fallback xmlns="">
            <p:pic>
              <p:nvPicPr>
                <p:cNvPr id="8" name="Ink 7">
                  <a:extLst>
                    <a:ext uri="{FF2B5EF4-FFF2-40B4-BE49-F238E27FC236}">
                      <a16:creationId xmlns:a16="http://schemas.microsoft.com/office/drawing/2014/main" id="{EA61FCD5-38A1-4869-BFF7-740800549CBB}"/>
                    </a:ext>
                  </a:extLst>
                </p:cNvPr>
                <p:cNvPicPr/>
                <p:nvPr/>
              </p:nvPicPr>
              <p:blipFill>
                <a:blip r:embed="rId9"/>
                <a:stretch>
                  <a:fillRect/>
                </a:stretch>
              </p:blipFill>
              <p:spPr>
                <a:xfrm>
                  <a:off x="2316951" y="5678701"/>
                  <a:ext cx="173880" cy="153360"/>
                </a:xfrm>
                <a:prstGeom prst="rect">
                  <a:avLst/>
                </a:prstGeom>
              </p:spPr>
            </p:pic>
          </mc:Fallback>
        </mc:AlternateContent>
      </p:grpSp>
    </p:spTree>
    <p:extLst>
      <p:ext uri="{BB962C8B-B14F-4D97-AF65-F5344CB8AC3E}">
        <p14:creationId xmlns:p14="http://schemas.microsoft.com/office/powerpoint/2010/main" val="9554825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a:extLst>
              <a:ext uri="{FF2B5EF4-FFF2-40B4-BE49-F238E27FC236}">
                <a16:creationId xmlns:a16="http://schemas.microsoft.com/office/drawing/2014/main" id="{4848EE19-C5B8-4F8B-8D51-7C9805BD845C}"/>
              </a:ext>
            </a:extLst>
          </p:cNvPr>
          <p:cNvGraphicFramePr>
            <a:graphicFrameLocks noGrp="1"/>
          </p:cNvGraphicFramePr>
          <p:nvPr>
            <p:extLst>
              <p:ext uri="{D42A27DB-BD31-4B8C-83A1-F6EECF244321}">
                <p14:modId xmlns:p14="http://schemas.microsoft.com/office/powerpoint/2010/main" val="383259097"/>
              </p:ext>
            </p:extLst>
          </p:nvPr>
        </p:nvGraphicFramePr>
        <p:xfrm>
          <a:off x="3162300" y="197172"/>
          <a:ext cx="8935441" cy="6495715"/>
        </p:xfrm>
        <a:graphic>
          <a:graphicData uri="http://schemas.openxmlformats.org/drawingml/2006/table">
            <a:tbl>
              <a:tblPr firstRow="1" bandRow="1">
                <a:tableStyleId>{073A0DAA-6AF3-43AB-8588-CEC1D06C72B9}</a:tableStyleId>
              </a:tblPr>
              <a:tblGrid>
                <a:gridCol w="1714500">
                  <a:extLst>
                    <a:ext uri="{9D8B030D-6E8A-4147-A177-3AD203B41FA5}">
                      <a16:colId xmlns:a16="http://schemas.microsoft.com/office/drawing/2014/main" val="2726617535"/>
                    </a:ext>
                  </a:extLst>
                </a:gridCol>
                <a:gridCol w="5029200">
                  <a:extLst>
                    <a:ext uri="{9D8B030D-6E8A-4147-A177-3AD203B41FA5}">
                      <a16:colId xmlns:a16="http://schemas.microsoft.com/office/drawing/2014/main" val="1871005358"/>
                    </a:ext>
                  </a:extLst>
                </a:gridCol>
                <a:gridCol w="2191741">
                  <a:extLst>
                    <a:ext uri="{9D8B030D-6E8A-4147-A177-3AD203B41FA5}">
                      <a16:colId xmlns:a16="http://schemas.microsoft.com/office/drawing/2014/main" val="3677951668"/>
                    </a:ext>
                  </a:extLst>
                </a:gridCol>
              </a:tblGrid>
              <a:tr h="504178">
                <a:tc>
                  <a:txBody>
                    <a:bodyPr/>
                    <a:lstStyle/>
                    <a:p>
                      <a:pPr algn="r"/>
                      <a:r>
                        <a:rPr lang="en-US" sz="2300" dirty="0">
                          <a:solidFill>
                            <a:schemeClr val="tx1"/>
                          </a:solidFill>
                          <a:latin typeface="Optima" panose="02000503060000020004" pitchFamily="2" charset="0"/>
                        </a:rPr>
                        <a:t>Winner</a:t>
                      </a:r>
                      <a:endParaRPr sz="230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r>
                        <a:rPr lang="en-US" sz="2300" b="0" dirty="0">
                          <a:solidFill>
                            <a:schemeClr val="tx1"/>
                          </a:solidFill>
                          <a:latin typeface="Optima" panose="02000503060000020004" pitchFamily="2" charset="0"/>
                        </a:rPr>
                        <a:t>adjacent</a:t>
                      </a:r>
                      <a:endParaRPr sz="2300" b="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Component 2 is the most durable component in vehicle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Superlatives</a:t>
                      </a:r>
                    </a:p>
                    <a:p>
                      <a:r>
                        <a:rPr lang="en-US" sz="2300" dirty="0">
                          <a:solidFill>
                            <a:schemeClr val="tx1"/>
                          </a:solidFill>
                          <a:latin typeface="Optima" panose="02000503060000020004" pitchFamily="2" charset="0"/>
                        </a:rPr>
                        <a:t>e.g. max =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latin typeface="Optima" panose="02000503060000020004" pitchFamily="2" charset="0"/>
                        </a:rPr>
                        <a:t>adjacent</a:t>
                      </a:r>
                    </a:p>
                    <a:p>
                      <a:endParaRPr sz="2300" b="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dirty="0">
                          <a:solidFill>
                            <a:schemeClr val="tx1"/>
                          </a:solidFill>
                          <a:latin typeface="Optima" panose="02000503060000020004" pitchFamily="2" charset="0"/>
                        </a:rPr>
                        <a:t>The total durability of components in vehicle A is higher than that in vehicle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tx1"/>
                          </a:solidFill>
                          <a:latin typeface="Optima" panose="02000503060000020004" pitchFamily="2" charset="0"/>
                        </a:rPr>
                        <a:t>A-B comparison</a:t>
                      </a:r>
                    </a:p>
                    <a:p>
                      <a:r>
                        <a:rPr lang="en-CA" sz="2300" dirty="0">
                          <a:solidFill>
                            <a:schemeClr val="tx1"/>
                          </a:solidFill>
                          <a:latin typeface="Optima" panose="02000503060000020004" pitchFamily="2" charset="0"/>
                        </a:rPr>
                        <a:t>e.g., A &gt;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overlaid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stacked</a:t>
                      </a:r>
                    </a:p>
                    <a:p>
                      <a:endParaRPr sz="230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Overall component 2s are more durable than components 3s.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chemeClr val="tx1"/>
                          </a:solidFill>
                          <a:latin typeface="Optima" panose="02000503060000020004" pitchFamily="2" charset="0"/>
                        </a:rPr>
                        <a:t>1-2-3 </a:t>
                      </a:r>
                      <a:r>
                        <a:rPr lang="fr-FR" sz="2300" dirty="0" err="1">
                          <a:solidFill>
                            <a:schemeClr val="tx1"/>
                          </a:solidFill>
                          <a:latin typeface="Optima" panose="02000503060000020004" pitchFamily="2" charset="0"/>
                        </a:rPr>
                        <a:t>comparison</a:t>
                      </a:r>
                      <a:endParaRPr lang="fr-FR" sz="2300" dirty="0">
                        <a:solidFill>
                          <a:schemeClr val="tx1"/>
                        </a:solidFill>
                        <a:latin typeface="Optima" panose="02000503060000020004" pitchFamily="2" charset="0"/>
                      </a:endParaRPr>
                    </a:p>
                    <a:p>
                      <a:r>
                        <a:rPr lang="fr-FR" sz="2300" dirty="0">
                          <a:solidFill>
                            <a:schemeClr val="tx1"/>
                          </a:solidFill>
                          <a:latin typeface="Optima" panose="02000503060000020004" pitchFamily="2" charset="0"/>
                        </a:rPr>
                        <a:t>e.g., 1 &lt; 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latin typeface="Optima" panose="02000503060000020004" pitchFamily="2" charset="0"/>
                        </a:rPr>
                        <a:t>vertical</a:t>
                      </a:r>
                    </a:p>
                    <a:p>
                      <a:endParaRPr sz="2300" b="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In vehicle B, component 1 is more durable than component 2. </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Pair-comparison</a:t>
                      </a:r>
                    </a:p>
                    <a:p>
                      <a:r>
                        <a:rPr lang="en-US" sz="2300" dirty="0">
                          <a:solidFill>
                            <a:schemeClr val="tx1"/>
                          </a:solidFill>
                          <a:latin typeface="Optima" panose="02000503060000020004" pitchFamily="2" charset="0"/>
                        </a:rPr>
                        <a:t>(AB)</a:t>
                      </a:r>
                    </a:p>
                    <a:p>
                      <a:r>
                        <a:rPr lang="en-US" sz="2300" dirty="0">
                          <a:solidFill>
                            <a:schemeClr val="tx1"/>
                          </a:solidFill>
                          <a:latin typeface="Optima" panose="02000503060000020004" pitchFamily="2" charset="0"/>
                        </a:rPr>
                        <a:t>e.g., B1 &gt; B2</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latin typeface="Optima" panose="02000503060000020004" pitchFamily="2" charset="0"/>
                        </a:rPr>
                        <a:t>overlaid</a:t>
                      </a:r>
                    </a:p>
                    <a:p>
                      <a:endParaRPr sz="2300" b="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300" dirty="0">
                          <a:latin typeface="Optima" panose="02000503060000020004" pitchFamily="2" charset="0"/>
                        </a:rPr>
                        <a:t>Vehicle A’s component 3 is less durable than vehicle B’s component 3</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latin typeface="Optima" panose="02000503060000020004" pitchFamily="2" charset="0"/>
                        </a:rPr>
                        <a:t>Pair-comparison</a:t>
                      </a:r>
                    </a:p>
                    <a:p>
                      <a:r>
                        <a:rPr lang="en-US" sz="2300" dirty="0">
                          <a:latin typeface="Optima" panose="02000503060000020004" pitchFamily="2" charset="0"/>
                        </a:rPr>
                        <a:t>(1-2-3)</a:t>
                      </a:r>
                    </a:p>
                    <a:p>
                      <a:r>
                        <a:rPr lang="en-US" sz="2300" dirty="0">
                          <a:latin typeface="Optima" panose="02000503060000020004" pitchFamily="2" charset="0"/>
                        </a:rPr>
                        <a:t>e.g., A3 &lt; B3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pic>
        <p:nvPicPr>
          <p:cNvPr id="10" name="Picture 9">
            <a:extLst>
              <a:ext uri="{FF2B5EF4-FFF2-40B4-BE49-F238E27FC236}">
                <a16:creationId xmlns:a16="http://schemas.microsoft.com/office/drawing/2014/main" id="{E98710AE-303E-4EE0-BEF8-977E76F5F14D}"/>
              </a:ext>
            </a:extLst>
          </p:cNvPr>
          <p:cNvPicPr>
            <a:picLocks noChangeAspect="1"/>
          </p:cNvPicPr>
          <p:nvPr/>
        </p:nvPicPr>
        <p:blipFill>
          <a:blip r:embed="rId3"/>
          <a:stretch>
            <a:fillRect/>
          </a:stretch>
        </p:blipFill>
        <p:spPr>
          <a:xfrm>
            <a:off x="1279319" y="5791350"/>
            <a:ext cx="1539920" cy="755961"/>
          </a:xfrm>
          <a:prstGeom prst="rect">
            <a:avLst/>
          </a:prstGeom>
        </p:spPr>
      </p:pic>
      <p:grpSp>
        <p:nvGrpSpPr>
          <p:cNvPr id="11" name="Group 10">
            <a:extLst>
              <a:ext uri="{FF2B5EF4-FFF2-40B4-BE49-F238E27FC236}">
                <a16:creationId xmlns:a16="http://schemas.microsoft.com/office/drawing/2014/main" id="{F984494F-AF91-4B1A-B196-3828C77DDE57}"/>
              </a:ext>
            </a:extLst>
          </p:cNvPr>
          <p:cNvGrpSpPr/>
          <p:nvPr/>
        </p:nvGrpSpPr>
        <p:grpSpPr>
          <a:xfrm>
            <a:off x="2301831" y="5687701"/>
            <a:ext cx="466560" cy="678600"/>
            <a:chOff x="2301831" y="5687701"/>
            <a:chExt cx="466560" cy="67860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B0FDB8D8-1DFB-4B48-BCB7-1301B62068E8}"/>
                    </a:ext>
                  </a:extLst>
                </p14:cNvPr>
                <p14:cNvContentPartPr/>
                <p14:nvPr/>
              </p14:nvContentPartPr>
              <p14:xfrm>
                <a:off x="2301831" y="5984701"/>
                <a:ext cx="157320" cy="366840"/>
              </p14:xfrm>
            </p:contentPart>
          </mc:Choice>
          <mc:Fallback xmlns="">
            <p:pic>
              <p:nvPicPr>
                <p:cNvPr id="6" name="Ink 5">
                  <a:extLst>
                    <a:ext uri="{FF2B5EF4-FFF2-40B4-BE49-F238E27FC236}">
                      <a16:creationId xmlns:a16="http://schemas.microsoft.com/office/drawing/2014/main" id="{09ED9DA3-B23C-412F-831D-22A41E090D0A}"/>
                    </a:ext>
                  </a:extLst>
                </p:cNvPr>
                <p:cNvPicPr/>
                <p:nvPr/>
              </p:nvPicPr>
              <p:blipFill>
                <a:blip r:embed="rId5"/>
                <a:stretch>
                  <a:fillRect/>
                </a:stretch>
              </p:blipFill>
              <p:spPr>
                <a:xfrm>
                  <a:off x="2293191" y="5975701"/>
                  <a:ext cx="17496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2D58C380-CC4E-430B-894C-14E07BCB9971}"/>
                    </a:ext>
                  </a:extLst>
                </p14:cNvPr>
                <p14:cNvContentPartPr/>
                <p14:nvPr/>
              </p14:nvContentPartPr>
              <p14:xfrm>
                <a:off x="2419911" y="5842501"/>
                <a:ext cx="348480" cy="523800"/>
              </p14:xfrm>
            </p:contentPart>
          </mc:Choice>
          <mc:Fallback xmlns="">
            <p:pic>
              <p:nvPicPr>
                <p:cNvPr id="7" name="Ink 6">
                  <a:extLst>
                    <a:ext uri="{FF2B5EF4-FFF2-40B4-BE49-F238E27FC236}">
                      <a16:creationId xmlns:a16="http://schemas.microsoft.com/office/drawing/2014/main" id="{C9748CC2-AEAD-4ABF-9E8F-46A1FBD64667}"/>
                    </a:ext>
                  </a:extLst>
                </p:cNvPr>
                <p:cNvPicPr/>
                <p:nvPr/>
              </p:nvPicPr>
              <p:blipFill>
                <a:blip r:embed="rId7"/>
                <a:stretch>
                  <a:fillRect/>
                </a:stretch>
              </p:blipFill>
              <p:spPr>
                <a:xfrm>
                  <a:off x="2411271" y="5833501"/>
                  <a:ext cx="36612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F84494F5-AD9F-4130-B67C-C1F7C25C72E4}"/>
                    </a:ext>
                  </a:extLst>
                </p14:cNvPr>
                <p14:cNvContentPartPr/>
                <p14:nvPr/>
              </p14:nvContentPartPr>
              <p14:xfrm>
                <a:off x="2325591" y="5687701"/>
                <a:ext cx="156240" cy="135720"/>
              </p14:xfrm>
            </p:contentPart>
          </mc:Choice>
          <mc:Fallback xmlns="">
            <p:pic>
              <p:nvPicPr>
                <p:cNvPr id="8" name="Ink 7">
                  <a:extLst>
                    <a:ext uri="{FF2B5EF4-FFF2-40B4-BE49-F238E27FC236}">
                      <a16:creationId xmlns:a16="http://schemas.microsoft.com/office/drawing/2014/main" id="{EA61FCD5-38A1-4869-BFF7-740800549CBB}"/>
                    </a:ext>
                  </a:extLst>
                </p:cNvPr>
                <p:cNvPicPr/>
                <p:nvPr/>
              </p:nvPicPr>
              <p:blipFill>
                <a:blip r:embed="rId9"/>
                <a:stretch>
                  <a:fillRect/>
                </a:stretch>
              </p:blipFill>
              <p:spPr>
                <a:xfrm>
                  <a:off x="2316951" y="5678701"/>
                  <a:ext cx="173880" cy="153360"/>
                </a:xfrm>
                <a:prstGeom prst="rect">
                  <a:avLst/>
                </a:prstGeom>
              </p:spPr>
            </p:pic>
          </mc:Fallback>
        </mc:AlternateContent>
      </p:grpSp>
      <p:pic>
        <p:nvPicPr>
          <p:cNvPr id="15" name="Picture 14">
            <a:extLst>
              <a:ext uri="{FF2B5EF4-FFF2-40B4-BE49-F238E27FC236}">
                <a16:creationId xmlns:a16="http://schemas.microsoft.com/office/drawing/2014/main" id="{69BCBC4A-8B2A-4596-BB18-C037DF0F7131}"/>
              </a:ext>
            </a:extLst>
          </p:cNvPr>
          <p:cNvPicPr>
            <a:picLocks noChangeAspect="1"/>
          </p:cNvPicPr>
          <p:nvPr/>
        </p:nvPicPr>
        <p:blipFill>
          <a:blip r:embed="rId10"/>
          <a:stretch>
            <a:fillRect/>
          </a:stretch>
        </p:blipFill>
        <p:spPr>
          <a:xfrm>
            <a:off x="2197949" y="4269913"/>
            <a:ext cx="621290" cy="1212549"/>
          </a:xfrm>
          <a:prstGeom prst="rect">
            <a:avLst/>
          </a:prstGeom>
        </p:spPr>
      </p:pic>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9E352482-EA92-4803-9CDE-6AAE252C211C}"/>
                  </a:ext>
                </a:extLst>
              </p14:cNvPr>
              <p14:cNvContentPartPr/>
              <p14:nvPr/>
            </p14:nvContentPartPr>
            <p14:xfrm>
              <a:off x="2164230" y="4895440"/>
              <a:ext cx="243720" cy="395280"/>
            </p14:xfrm>
          </p:contentPart>
        </mc:Choice>
        <mc:Fallback xmlns="">
          <p:pic>
            <p:nvPicPr>
              <p:cNvPr id="16" name="Ink 15">
                <a:extLst>
                  <a:ext uri="{FF2B5EF4-FFF2-40B4-BE49-F238E27FC236}">
                    <a16:creationId xmlns:a16="http://schemas.microsoft.com/office/drawing/2014/main" id="{9E352482-EA92-4803-9CDE-6AAE252C211C}"/>
                  </a:ext>
                </a:extLst>
              </p:cNvPr>
              <p:cNvPicPr/>
              <p:nvPr/>
            </p:nvPicPr>
            <p:blipFill>
              <a:blip r:embed="rId12"/>
              <a:stretch>
                <a:fillRect/>
              </a:stretch>
            </p:blipFill>
            <p:spPr>
              <a:xfrm>
                <a:off x="2155230" y="4886440"/>
                <a:ext cx="26136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BFE993EC-8630-485D-8D22-13A7A2E4F72E}"/>
                  </a:ext>
                </a:extLst>
              </p14:cNvPr>
              <p14:cNvContentPartPr/>
              <p14:nvPr/>
            </p14:nvContentPartPr>
            <p14:xfrm>
              <a:off x="2386710" y="5097040"/>
              <a:ext cx="236880" cy="167760"/>
            </p14:xfrm>
          </p:contentPart>
        </mc:Choice>
        <mc:Fallback xmlns="">
          <p:pic>
            <p:nvPicPr>
              <p:cNvPr id="17" name="Ink 16">
                <a:extLst>
                  <a:ext uri="{FF2B5EF4-FFF2-40B4-BE49-F238E27FC236}">
                    <a16:creationId xmlns:a16="http://schemas.microsoft.com/office/drawing/2014/main" id="{BFE993EC-8630-485D-8D22-13A7A2E4F72E}"/>
                  </a:ext>
                </a:extLst>
              </p:cNvPr>
              <p:cNvPicPr/>
              <p:nvPr/>
            </p:nvPicPr>
            <p:blipFill>
              <a:blip r:embed="rId14"/>
              <a:stretch>
                <a:fillRect/>
              </a:stretch>
            </p:blipFill>
            <p:spPr>
              <a:xfrm>
                <a:off x="2377710" y="5088040"/>
                <a:ext cx="254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F00AD1B6-1D3B-4AE4-81D6-5C567DE596BD}"/>
                  </a:ext>
                </a:extLst>
              </p14:cNvPr>
              <p14:cNvContentPartPr/>
              <p14:nvPr/>
            </p14:nvContentPartPr>
            <p14:xfrm>
              <a:off x="2394270" y="4844680"/>
              <a:ext cx="90360" cy="70200"/>
            </p14:xfrm>
          </p:contentPart>
        </mc:Choice>
        <mc:Fallback xmlns="">
          <p:pic>
            <p:nvPicPr>
              <p:cNvPr id="18" name="Ink 17">
                <a:extLst>
                  <a:ext uri="{FF2B5EF4-FFF2-40B4-BE49-F238E27FC236}">
                    <a16:creationId xmlns:a16="http://schemas.microsoft.com/office/drawing/2014/main" id="{F00AD1B6-1D3B-4AE4-81D6-5C567DE596BD}"/>
                  </a:ext>
                </a:extLst>
              </p:cNvPr>
              <p:cNvPicPr/>
              <p:nvPr/>
            </p:nvPicPr>
            <p:blipFill>
              <a:blip r:embed="rId16"/>
              <a:stretch>
                <a:fillRect/>
              </a:stretch>
            </p:blipFill>
            <p:spPr>
              <a:xfrm>
                <a:off x="2385270" y="4835680"/>
                <a:ext cx="108000" cy="87840"/>
              </a:xfrm>
              <a:prstGeom prst="rect">
                <a:avLst/>
              </a:prstGeom>
            </p:spPr>
          </p:pic>
        </mc:Fallback>
      </mc:AlternateContent>
      <p:pic>
        <p:nvPicPr>
          <p:cNvPr id="19" name="Picture 18">
            <a:extLst>
              <a:ext uri="{FF2B5EF4-FFF2-40B4-BE49-F238E27FC236}">
                <a16:creationId xmlns:a16="http://schemas.microsoft.com/office/drawing/2014/main" id="{2F610C19-0DF8-4208-99B2-898ADBF625BC}"/>
              </a:ext>
            </a:extLst>
          </p:cNvPr>
          <p:cNvPicPr>
            <a:picLocks noChangeAspect="1"/>
          </p:cNvPicPr>
          <p:nvPr/>
        </p:nvPicPr>
        <p:blipFill>
          <a:blip r:embed="rId3"/>
          <a:stretch>
            <a:fillRect/>
          </a:stretch>
        </p:blipFill>
        <p:spPr>
          <a:xfrm>
            <a:off x="225380" y="3352751"/>
            <a:ext cx="1539920" cy="755961"/>
          </a:xfrm>
          <a:prstGeom prst="rect">
            <a:avLst/>
          </a:prstGeom>
        </p:spPr>
      </p:pic>
      <p:pic>
        <p:nvPicPr>
          <p:cNvPr id="20" name="Picture 19">
            <a:extLst>
              <a:ext uri="{FF2B5EF4-FFF2-40B4-BE49-F238E27FC236}">
                <a16:creationId xmlns:a16="http://schemas.microsoft.com/office/drawing/2014/main" id="{379BD7C7-8DBD-41B2-B040-FC8F07B464A4}"/>
              </a:ext>
            </a:extLst>
          </p:cNvPr>
          <p:cNvPicPr>
            <a:picLocks noChangeAspect="1"/>
          </p:cNvPicPr>
          <p:nvPr/>
        </p:nvPicPr>
        <p:blipFill>
          <a:blip r:embed="rId17"/>
          <a:stretch>
            <a:fillRect/>
          </a:stretch>
        </p:blipFill>
        <p:spPr>
          <a:xfrm>
            <a:off x="2003669" y="3135086"/>
            <a:ext cx="899070" cy="973626"/>
          </a:xfrm>
          <a:prstGeom prst="rect">
            <a:avLst/>
          </a:prstGeom>
        </p:spPr>
      </p:pic>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D85C31F5-47C2-4AF9-89D2-190F6AD8A24E}"/>
                  </a:ext>
                </a:extLst>
              </p14:cNvPr>
              <p14:cNvContentPartPr/>
              <p14:nvPr/>
            </p14:nvContentPartPr>
            <p14:xfrm>
              <a:off x="1199057" y="3311341"/>
              <a:ext cx="431640" cy="655200"/>
            </p14:xfrm>
          </p:contentPart>
        </mc:Choice>
        <mc:Fallback xmlns="">
          <p:pic>
            <p:nvPicPr>
              <p:cNvPr id="21" name="Ink 20">
                <a:extLst>
                  <a:ext uri="{FF2B5EF4-FFF2-40B4-BE49-F238E27FC236}">
                    <a16:creationId xmlns:a16="http://schemas.microsoft.com/office/drawing/2014/main" id="{D85C31F5-47C2-4AF9-89D2-190F6AD8A24E}"/>
                  </a:ext>
                </a:extLst>
              </p:cNvPr>
              <p:cNvPicPr/>
              <p:nvPr/>
            </p:nvPicPr>
            <p:blipFill>
              <a:blip r:embed="rId19"/>
              <a:stretch>
                <a:fillRect/>
              </a:stretch>
            </p:blipFill>
            <p:spPr>
              <a:xfrm>
                <a:off x="1190057" y="3302336"/>
                <a:ext cx="449280" cy="67285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B378E81F-8CB8-434B-A921-8514199D1DE5}"/>
                  </a:ext>
                </a:extLst>
              </p14:cNvPr>
              <p14:cNvContentPartPr/>
              <p14:nvPr/>
            </p14:nvContentPartPr>
            <p14:xfrm>
              <a:off x="818271" y="3383341"/>
              <a:ext cx="383400" cy="583200"/>
            </p14:xfrm>
          </p:contentPart>
        </mc:Choice>
        <mc:Fallback xmlns="">
          <p:pic>
            <p:nvPicPr>
              <p:cNvPr id="22" name="Ink 21">
                <a:extLst>
                  <a:ext uri="{FF2B5EF4-FFF2-40B4-BE49-F238E27FC236}">
                    <a16:creationId xmlns:a16="http://schemas.microsoft.com/office/drawing/2014/main" id="{B378E81F-8CB8-434B-A921-8514199D1DE5}"/>
                  </a:ext>
                </a:extLst>
              </p:cNvPr>
              <p:cNvPicPr/>
              <p:nvPr/>
            </p:nvPicPr>
            <p:blipFill>
              <a:blip r:embed="rId21"/>
              <a:stretch>
                <a:fillRect/>
              </a:stretch>
            </p:blipFill>
            <p:spPr>
              <a:xfrm>
                <a:off x="809263" y="3374341"/>
                <a:ext cx="401057" cy="600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9C55D0BB-FE75-44AF-96DD-35FE1EF9ACD7}"/>
                  </a:ext>
                </a:extLst>
              </p14:cNvPr>
              <p14:cNvContentPartPr/>
              <p14:nvPr/>
            </p14:nvContentPartPr>
            <p14:xfrm flipH="1">
              <a:off x="1064454" y="3090890"/>
              <a:ext cx="176040" cy="234000"/>
            </p14:xfrm>
          </p:contentPart>
        </mc:Choice>
        <mc:Fallback xmlns="">
          <p:pic>
            <p:nvPicPr>
              <p:cNvPr id="23" name="Ink 22">
                <a:extLst>
                  <a:ext uri="{FF2B5EF4-FFF2-40B4-BE49-F238E27FC236}">
                    <a16:creationId xmlns:a16="http://schemas.microsoft.com/office/drawing/2014/main" id="{9C55D0BB-FE75-44AF-96DD-35FE1EF9ACD7}"/>
                  </a:ext>
                </a:extLst>
              </p:cNvPr>
              <p:cNvPicPr/>
              <p:nvPr/>
            </p:nvPicPr>
            <p:blipFill>
              <a:blip r:embed="rId23"/>
              <a:stretch>
                <a:fillRect/>
              </a:stretch>
            </p:blipFill>
            <p:spPr>
              <a:xfrm flipH="1">
                <a:off x="1055454" y="3081890"/>
                <a:ext cx="193680" cy="251640"/>
              </a:xfrm>
              <a:prstGeom prst="rect">
                <a:avLst/>
              </a:prstGeom>
            </p:spPr>
          </p:pic>
        </mc:Fallback>
      </mc:AlternateContent>
      <p:grpSp>
        <p:nvGrpSpPr>
          <p:cNvPr id="24" name="Group 23">
            <a:extLst>
              <a:ext uri="{FF2B5EF4-FFF2-40B4-BE49-F238E27FC236}">
                <a16:creationId xmlns:a16="http://schemas.microsoft.com/office/drawing/2014/main" id="{DC9878BA-FD2E-46AD-9BAD-A05184E6C1A7}"/>
              </a:ext>
            </a:extLst>
          </p:cNvPr>
          <p:cNvGrpSpPr/>
          <p:nvPr/>
        </p:nvGrpSpPr>
        <p:grpSpPr>
          <a:xfrm>
            <a:off x="2325951" y="2825701"/>
            <a:ext cx="455760" cy="1150920"/>
            <a:chOff x="2325951" y="2825701"/>
            <a:chExt cx="455760" cy="1150920"/>
          </a:xfrm>
        </p:grpSpPr>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4EEED966-FCAF-435C-9E04-11A99952637C}"/>
                    </a:ext>
                  </a:extLst>
                </p14:cNvPr>
                <p14:cNvContentPartPr/>
                <p14:nvPr/>
              </p14:nvContentPartPr>
              <p14:xfrm>
                <a:off x="2550951" y="3150781"/>
                <a:ext cx="230760" cy="825840"/>
              </p14:xfrm>
            </p:contentPart>
          </mc:Choice>
          <mc:Fallback xmlns="">
            <p:pic>
              <p:nvPicPr>
                <p:cNvPr id="8" name="Ink 7">
                  <a:extLst>
                    <a:ext uri="{FF2B5EF4-FFF2-40B4-BE49-F238E27FC236}">
                      <a16:creationId xmlns:a16="http://schemas.microsoft.com/office/drawing/2014/main" id="{F88B0312-68B4-45AF-84CA-951EB2262B50}"/>
                    </a:ext>
                  </a:extLst>
                </p:cNvPr>
                <p:cNvPicPr/>
                <p:nvPr/>
              </p:nvPicPr>
              <p:blipFill>
                <a:blip r:embed="rId25"/>
                <a:stretch>
                  <a:fillRect/>
                </a:stretch>
              </p:blipFill>
              <p:spPr>
                <a:xfrm>
                  <a:off x="2541951" y="3141781"/>
                  <a:ext cx="248400" cy="843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68677A60-359A-4A20-941D-189FB1F870AF}"/>
                    </a:ext>
                  </a:extLst>
                </p14:cNvPr>
                <p14:cNvContentPartPr/>
                <p14:nvPr/>
              </p14:nvContentPartPr>
              <p14:xfrm>
                <a:off x="2325951" y="3110821"/>
                <a:ext cx="203760" cy="859320"/>
              </p14:xfrm>
            </p:contentPart>
          </mc:Choice>
          <mc:Fallback xmlns="">
            <p:pic>
              <p:nvPicPr>
                <p:cNvPr id="11" name="Ink 10">
                  <a:extLst>
                    <a:ext uri="{FF2B5EF4-FFF2-40B4-BE49-F238E27FC236}">
                      <a16:creationId xmlns:a16="http://schemas.microsoft.com/office/drawing/2014/main" id="{2A224BC6-0E8F-42CE-AFD7-AB7746ED0260}"/>
                    </a:ext>
                  </a:extLst>
                </p:cNvPr>
                <p:cNvPicPr/>
                <p:nvPr/>
              </p:nvPicPr>
              <p:blipFill>
                <a:blip r:embed="rId27"/>
                <a:stretch>
                  <a:fillRect/>
                </a:stretch>
              </p:blipFill>
              <p:spPr>
                <a:xfrm>
                  <a:off x="2317311" y="3101821"/>
                  <a:ext cx="221400" cy="87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B29D6332-386D-48C5-A8B5-3128E7681575}"/>
                    </a:ext>
                  </a:extLst>
                </p14:cNvPr>
                <p14:cNvContentPartPr/>
                <p14:nvPr/>
              </p14:nvContentPartPr>
              <p14:xfrm>
                <a:off x="2447631" y="2825701"/>
                <a:ext cx="145440" cy="167400"/>
              </p14:xfrm>
            </p:contentPart>
          </mc:Choice>
          <mc:Fallback xmlns="">
            <p:pic>
              <p:nvPicPr>
                <p:cNvPr id="12" name="Ink 11">
                  <a:extLst>
                    <a:ext uri="{FF2B5EF4-FFF2-40B4-BE49-F238E27FC236}">
                      <a16:creationId xmlns:a16="http://schemas.microsoft.com/office/drawing/2014/main" id="{0CAF3857-C532-4BAD-B5B2-0877D41129C8}"/>
                    </a:ext>
                  </a:extLst>
                </p:cNvPr>
                <p:cNvPicPr/>
                <p:nvPr/>
              </p:nvPicPr>
              <p:blipFill>
                <a:blip r:embed="rId29"/>
                <a:stretch>
                  <a:fillRect/>
                </a:stretch>
              </p:blipFill>
              <p:spPr>
                <a:xfrm>
                  <a:off x="2438991" y="2817061"/>
                  <a:ext cx="163080" cy="185040"/>
                </a:xfrm>
                <a:prstGeom prst="rect">
                  <a:avLst/>
                </a:prstGeom>
              </p:spPr>
            </p:pic>
          </mc:Fallback>
        </mc:AlternateContent>
      </p:grpSp>
      <p:pic>
        <p:nvPicPr>
          <p:cNvPr id="29" name="Picture 28">
            <a:extLst>
              <a:ext uri="{FF2B5EF4-FFF2-40B4-BE49-F238E27FC236}">
                <a16:creationId xmlns:a16="http://schemas.microsoft.com/office/drawing/2014/main" id="{01852D4B-37F1-4932-AE20-F1BDD16DB2E1}"/>
              </a:ext>
            </a:extLst>
          </p:cNvPr>
          <p:cNvPicPr>
            <a:picLocks noChangeAspect="1"/>
          </p:cNvPicPr>
          <p:nvPr/>
        </p:nvPicPr>
        <p:blipFill>
          <a:blip r:embed="rId30"/>
          <a:stretch>
            <a:fillRect/>
          </a:stretch>
        </p:blipFill>
        <p:spPr>
          <a:xfrm>
            <a:off x="1279319" y="2139915"/>
            <a:ext cx="1539920" cy="755762"/>
          </a:xfrm>
          <a:prstGeom prst="rect">
            <a:avLst/>
          </a:prstGeom>
        </p:spPr>
      </p:pic>
      <p:grpSp>
        <p:nvGrpSpPr>
          <p:cNvPr id="30" name="Group 29">
            <a:extLst>
              <a:ext uri="{FF2B5EF4-FFF2-40B4-BE49-F238E27FC236}">
                <a16:creationId xmlns:a16="http://schemas.microsoft.com/office/drawing/2014/main" id="{CE67B09F-F2D3-46C5-934C-C2657B145CC2}"/>
              </a:ext>
            </a:extLst>
          </p:cNvPr>
          <p:cNvGrpSpPr/>
          <p:nvPr/>
        </p:nvGrpSpPr>
        <p:grpSpPr>
          <a:xfrm>
            <a:off x="1115631" y="2076541"/>
            <a:ext cx="1842120" cy="798840"/>
            <a:chOff x="1115631" y="2076541"/>
            <a:chExt cx="1842120" cy="798840"/>
          </a:xfrm>
        </p:grpSpPr>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73AE521F-0DB0-4358-BDEF-35BE6968A71A}"/>
                    </a:ext>
                  </a:extLst>
                </p14:cNvPr>
                <p14:cNvContentPartPr/>
                <p14:nvPr/>
              </p14:nvContentPartPr>
              <p14:xfrm>
                <a:off x="1115631" y="2113261"/>
                <a:ext cx="763200" cy="762120"/>
              </p14:xfrm>
            </p:contentPart>
          </mc:Choice>
          <mc:Fallback xmlns="">
            <p:pic>
              <p:nvPicPr>
                <p:cNvPr id="3" name="Ink 2">
                  <a:extLst>
                    <a:ext uri="{FF2B5EF4-FFF2-40B4-BE49-F238E27FC236}">
                      <a16:creationId xmlns:a16="http://schemas.microsoft.com/office/drawing/2014/main" id="{688DAE7F-2E73-4544-8BA4-BB32712E1816}"/>
                    </a:ext>
                  </a:extLst>
                </p:cNvPr>
                <p:cNvPicPr/>
                <p:nvPr/>
              </p:nvPicPr>
              <p:blipFill>
                <a:blip r:embed="rId32"/>
                <a:stretch>
                  <a:fillRect/>
                </a:stretch>
              </p:blipFill>
              <p:spPr>
                <a:xfrm>
                  <a:off x="1106631" y="2104621"/>
                  <a:ext cx="780840" cy="779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Ink 31">
                  <a:extLst>
                    <a:ext uri="{FF2B5EF4-FFF2-40B4-BE49-F238E27FC236}">
                      <a16:creationId xmlns:a16="http://schemas.microsoft.com/office/drawing/2014/main" id="{2BD3687E-D2FC-47E4-AC5A-624D4086FD9C}"/>
                    </a:ext>
                  </a:extLst>
                </p14:cNvPr>
                <p14:cNvContentPartPr/>
                <p14:nvPr/>
              </p14:nvContentPartPr>
              <p14:xfrm>
                <a:off x="2124351" y="2076541"/>
                <a:ext cx="833400" cy="751680"/>
              </p14:xfrm>
            </p:contentPart>
          </mc:Choice>
          <mc:Fallback xmlns="">
            <p:pic>
              <p:nvPicPr>
                <p:cNvPr id="4" name="Ink 3">
                  <a:extLst>
                    <a:ext uri="{FF2B5EF4-FFF2-40B4-BE49-F238E27FC236}">
                      <a16:creationId xmlns:a16="http://schemas.microsoft.com/office/drawing/2014/main" id="{8A4A1C5F-5E71-404C-A259-2CB0A9F9D01B}"/>
                    </a:ext>
                  </a:extLst>
                </p:cNvPr>
                <p:cNvPicPr/>
                <p:nvPr/>
              </p:nvPicPr>
              <p:blipFill>
                <a:blip r:embed="rId34"/>
                <a:stretch>
                  <a:fillRect/>
                </a:stretch>
              </p:blipFill>
              <p:spPr>
                <a:xfrm>
                  <a:off x="2115351" y="2067901"/>
                  <a:ext cx="851040" cy="76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8EE315BB-2675-4C52-9B16-F4F4DF6D42CE}"/>
                  </a:ext>
                </a:extLst>
              </p14:cNvPr>
              <p14:cNvContentPartPr/>
              <p14:nvPr/>
            </p14:nvContentPartPr>
            <p14:xfrm>
              <a:off x="1899711" y="1852261"/>
              <a:ext cx="205200" cy="165240"/>
            </p14:xfrm>
          </p:contentPart>
        </mc:Choice>
        <mc:Fallback xmlns="">
          <p:pic>
            <p:nvPicPr>
              <p:cNvPr id="33" name="Ink 32">
                <a:extLst>
                  <a:ext uri="{FF2B5EF4-FFF2-40B4-BE49-F238E27FC236}">
                    <a16:creationId xmlns:a16="http://schemas.microsoft.com/office/drawing/2014/main" id="{8EE315BB-2675-4C52-9B16-F4F4DF6D42CE}"/>
                  </a:ext>
                </a:extLst>
              </p:cNvPr>
              <p:cNvPicPr/>
              <p:nvPr/>
            </p:nvPicPr>
            <p:blipFill>
              <a:blip r:embed="rId36"/>
              <a:stretch>
                <a:fillRect/>
              </a:stretch>
            </p:blipFill>
            <p:spPr>
              <a:xfrm>
                <a:off x="1890711" y="1843281"/>
                <a:ext cx="222840" cy="182842"/>
              </a:xfrm>
              <a:prstGeom prst="rect">
                <a:avLst/>
              </a:prstGeom>
            </p:spPr>
          </p:pic>
        </mc:Fallback>
      </mc:AlternateContent>
      <p:pic>
        <p:nvPicPr>
          <p:cNvPr id="34" name="Picture 33">
            <a:extLst>
              <a:ext uri="{FF2B5EF4-FFF2-40B4-BE49-F238E27FC236}">
                <a16:creationId xmlns:a16="http://schemas.microsoft.com/office/drawing/2014/main" id="{3F5D19C5-9F6F-4B51-B20A-34E6B582ABDE}"/>
              </a:ext>
            </a:extLst>
          </p:cNvPr>
          <p:cNvPicPr>
            <a:picLocks noChangeAspect="1"/>
          </p:cNvPicPr>
          <p:nvPr/>
        </p:nvPicPr>
        <p:blipFill>
          <a:blip r:embed="rId30"/>
          <a:stretch>
            <a:fillRect/>
          </a:stretch>
        </p:blipFill>
        <p:spPr>
          <a:xfrm>
            <a:off x="1279319" y="926880"/>
            <a:ext cx="1539920" cy="755762"/>
          </a:xfrm>
          <a:prstGeom prst="rect">
            <a:avLst/>
          </a:prstGeom>
        </p:spPr>
      </p:pic>
      <p:sp>
        <p:nvSpPr>
          <p:cNvPr id="35" name="TextBox 34">
            <a:extLst>
              <a:ext uri="{FF2B5EF4-FFF2-40B4-BE49-F238E27FC236}">
                <a16:creationId xmlns:a16="http://schemas.microsoft.com/office/drawing/2014/main" id="{F2F28524-C26E-4DA3-8125-8C9D957A5752}"/>
              </a:ext>
            </a:extLst>
          </p:cNvPr>
          <p:cNvSpPr txBox="1"/>
          <p:nvPr/>
        </p:nvSpPr>
        <p:spPr>
          <a:xfrm>
            <a:off x="3545" y="859432"/>
            <a:ext cx="1089799" cy="369332"/>
          </a:xfrm>
          <a:prstGeom prst="rect">
            <a:avLst/>
          </a:prstGeom>
          <a:noFill/>
        </p:spPr>
        <p:txBody>
          <a:bodyPr wrap="square" rtlCol="0">
            <a:spAutoFit/>
          </a:bodyPr>
          <a:lstStyle/>
          <a:p>
            <a:r>
              <a:rPr lang="en-CA" b="1" dirty="0">
                <a:latin typeface="Optima" charset="0"/>
                <a:ea typeface="Optima" charset="0"/>
                <a:cs typeface="Optima" charset="0"/>
              </a:rPr>
              <a:t>Adjacent</a:t>
            </a:r>
          </a:p>
        </p:txBody>
      </p:sp>
      <p:grpSp>
        <p:nvGrpSpPr>
          <p:cNvPr id="36" name="Group 35">
            <a:extLst>
              <a:ext uri="{FF2B5EF4-FFF2-40B4-BE49-F238E27FC236}">
                <a16:creationId xmlns:a16="http://schemas.microsoft.com/office/drawing/2014/main" id="{09B68846-F114-42CE-9F25-033CA2AD1CA1}"/>
              </a:ext>
            </a:extLst>
          </p:cNvPr>
          <p:cNvGrpSpPr/>
          <p:nvPr/>
        </p:nvGrpSpPr>
        <p:grpSpPr>
          <a:xfrm>
            <a:off x="1447551" y="712141"/>
            <a:ext cx="416520" cy="762120"/>
            <a:chOff x="1447551" y="712141"/>
            <a:chExt cx="416520" cy="762120"/>
          </a:xfrm>
        </p:grpSpPr>
        <mc:AlternateContent xmlns:mc="http://schemas.openxmlformats.org/markup-compatibility/2006" xmlns:p14="http://schemas.microsoft.com/office/powerpoint/2010/main">
          <mc:Choice Requires="p14">
            <p:contentPart p14:bwMode="auto" r:id="rId37">
              <p14:nvContentPartPr>
                <p14:cNvPr id="37" name="Ink 36">
                  <a:extLst>
                    <a:ext uri="{FF2B5EF4-FFF2-40B4-BE49-F238E27FC236}">
                      <a16:creationId xmlns:a16="http://schemas.microsoft.com/office/drawing/2014/main" id="{D0BEA635-FA58-4DFA-8DE7-266919C66A2C}"/>
                    </a:ext>
                  </a:extLst>
                </p14:cNvPr>
                <p14:cNvContentPartPr/>
                <p14:nvPr/>
              </p14:nvContentPartPr>
              <p14:xfrm>
                <a:off x="1447551" y="890341"/>
                <a:ext cx="322200" cy="583920"/>
              </p14:xfrm>
            </p:contentPart>
          </mc:Choice>
          <mc:Fallback xmlns="">
            <p:pic>
              <p:nvPicPr>
                <p:cNvPr id="4" name="Ink 3">
                  <a:extLst>
                    <a:ext uri="{FF2B5EF4-FFF2-40B4-BE49-F238E27FC236}">
                      <a16:creationId xmlns:a16="http://schemas.microsoft.com/office/drawing/2014/main" id="{41E3908F-9234-48EF-822A-23A17A22215E}"/>
                    </a:ext>
                  </a:extLst>
                </p:cNvPr>
                <p:cNvPicPr/>
                <p:nvPr/>
              </p:nvPicPr>
              <p:blipFill>
                <a:blip r:embed="rId38"/>
                <a:stretch>
                  <a:fillRect/>
                </a:stretch>
              </p:blipFill>
              <p:spPr>
                <a:xfrm>
                  <a:off x="1438911" y="881701"/>
                  <a:ext cx="33984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Ink 37">
                  <a:extLst>
                    <a:ext uri="{FF2B5EF4-FFF2-40B4-BE49-F238E27FC236}">
                      <a16:creationId xmlns:a16="http://schemas.microsoft.com/office/drawing/2014/main" id="{A9E080F0-0B4F-493B-9DEE-4D7F90DAFDD2}"/>
                    </a:ext>
                  </a:extLst>
                </p14:cNvPr>
                <p14:cNvContentPartPr/>
                <p14:nvPr/>
              </p14:nvContentPartPr>
              <p14:xfrm>
                <a:off x="1863711" y="712141"/>
                <a:ext cx="360" cy="68760"/>
              </p14:xfrm>
            </p:contentPart>
          </mc:Choice>
          <mc:Fallback xmlns="">
            <p:pic>
              <p:nvPicPr>
                <p:cNvPr id="5" name="Ink 4">
                  <a:extLst>
                    <a:ext uri="{FF2B5EF4-FFF2-40B4-BE49-F238E27FC236}">
                      <a16:creationId xmlns:a16="http://schemas.microsoft.com/office/drawing/2014/main" id="{8A9DE9D9-BE37-4F0D-B34A-4FA3528FD07E}"/>
                    </a:ext>
                  </a:extLst>
                </p:cNvPr>
                <p:cNvPicPr/>
                <p:nvPr/>
              </p:nvPicPr>
              <p:blipFill>
                <a:blip r:embed="rId40"/>
                <a:stretch>
                  <a:fillRect/>
                </a:stretch>
              </p:blipFill>
              <p:spPr>
                <a:xfrm>
                  <a:off x="1855071" y="703501"/>
                  <a:ext cx="180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9" name="Ink 38">
                  <a:extLst>
                    <a:ext uri="{FF2B5EF4-FFF2-40B4-BE49-F238E27FC236}">
                      <a16:creationId xmlns:a16="http://schemas.microsoft.com/office/drawing/2014/main" id="{409B4E47-6FC9-49E2-84F7-23129734C191}"/>
                    </a:ext>
                  </a:extLst>
                </p14:cNvPr>
                <p14:cNvContentPartPr/>
                <p14:nvPr/>
              </p14:nvContentPartPr>
              <p14:xfrm>
                <a:off x="1863711" y="830581"/>
                <a:ext cx="360" cy="360"/>
              </p14:xfrm>
            </p:contentPart>
          </mc:Choice>
          <mc:Fallback xmlns="">
            <p:pic>
              <p:nvPicPr>
                <p:cNvPr id="7" name="Ink 6">
                  <a:extLst>
                    <a:ext uri="{FF2B5EF4-FFF2-40B4-BE49-F238E27FC236}">
                      <a16:creationId xmlns:a16="http://schemas.microsoft.com/office/drawing/2014/main" id="{E334BD4F-1C7D-4E3D-BB08-7FD877549180}"/>
                    </a:ext>
                  </a:extLst>
                </p:cNvPr>
                <p:cNvPicPr/>
                <p:nvPr/>
              </p:nvPicPr>
              <p:blipFill>
                <a:blip r:embed="rId42"/>
                <a:stretch>
                  <a:fillRect/>
                </a:stretch>
              </p:blipFill>
              <p:spPr>
                <a:xfrm>
                  <a:off x="1855071" y="821941"/>
                  <a:ext cx="18000" cy="18000"/>
                </a:xfrm>
                <a:prstGeom prst="rect">
                  <a:avLst/>
                </a:prstGeom>
              </p:spPr>
            </p:pic>
          </mc:Fallback>
        </mc:AlternateContent>
      </p:grpSp>
    </p:spTree>
    <p:extLst>
      <p:ext uri="{BB962C8B-B14F-4D97-AF65-F5344CB8AC3E}">
        <p14:creationId xmlns:p14="http://schemas.microsoft.com/office/powerpoint/2010/main" val="33079293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860BC3F-DD4D-4A6A-967D-A98057407B89}"/>
              </a:ext>
            </a:extLst>
          </p:cNvPr>
          <p:cNvGrpSpPr/>
          <p:nvPr/>
        </p:nvGrpSpPr>
        <p:grpSpPr>
          <a:xfrm>
            <a:off x="381000" y="657225"/>
            <a:ext cx="11430000" cy="5667375"/>
            <a:chOff x="381000" y="657225"/>
            <a:chExt cx="11430000" cy="5667375"/>
          </a:xfrm>
        </p:grpSpPr>
        <p:grpSp>
          <p:nvGrpSpPr>
            <p:cNvPr id="9" name="Group 8">
              <a:extLst>
                <a:ext uri="{FF2B5EF4-FFF2-40B4-BE49-F238E27FC236}">
                  <a16:creationId xmlns:a16="http://schemas.microsoft.com/office/drawing/2014/main" id="{DB88748B-C77E-4502-A4AC-F00616161179}"/>
                </a:ext>
              </a:extLst>
            </p:cNvPr>
            <p:cNvGrpSpPr/>
            <p:nvPr/>
          </p:nvGrpSpPr>
          <p:grpSpPr>
            <a:xfrm>
              <a:off x="381000" y="657225"/>
              <a:ext cx="11430000" cy="5667375"/>
              <a:chOff x="381000" y="657225"/>
              <a:chExt cx="11430000" cy="5667375"/>
            </a:xfrm>
          </p:grpSpPr>
          <p:pic>
            <p:nvPicPr>
              <p:cNvPr id="4" name="Picture 3">
                <a:extLst>
                  <a:ext uri="{FF2B5EF4-FFF2-40B4-BE49-F238E27FC236}">
                    <a16:creationId xmlns:a16="http://schemas.microsoft.com/office/drawing/2014/main" id="{A01148FD-EDB6-4C79-88D1-D9AD29600211}"/>
                  </a:ext>
                </a:extLst>
              </p:cNvPr>
              <p:cNvPicPr>
                <a:picLocks noChangeAspect="1"/>
              </p:cNvPicPr>
              <p:nvPr/>
            </p:nvPicPr>
            <p:blipFill>
              <a:blip r:embed="rId3"/>
              <a:stretch>
                <a:fillRect/>
              </a:stretch>
            </p:blipFill>
            <p:spPr>
              <a:xfrm>
                <a:off x="381000" y="657225"/>
                <a:ext cx="11430000" cy="5667375"/>
              </a:xfrm>
              <a:prstGeom prst="rect">
                <a:avLst/>
              </a:prstGeom>
            </p:spPr>
          </p:pic>
          <p:sp>
            <p:nvSpPr>
              <p:cNvPr id="8" name="Rectangle 7">
                <a:extLst>
                  <a:ext uri="{FF2B5EF4-FFF2-40B4-BE49-F238E27FC236}">
                    <a16:creationId xmlns:a16="http://schemas.microsoft.com/office/drawing/2014/main" id="{69AF0431-489F-42EA-B90D-FDFC13C995C4}"/>
                  </a:ext>
                </a:extLst>
              </p:cNvPr>
              <p:cNvSpPr/>
              <p:nvPr/>
            </p:nvSpPr>
            <p:spPr>
              <a:xfrm>
                <a:off x="2680787" y="2121988"/>
                <a:ext cx="8901613" cy="3785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034AAB1A-0B34-48E5-9006-FF284522E71F}"/>
                </a:ext>
              </a:extLst>
            </p:cNvPr>
            <p:cNvSpPr/>
            <p:nvPr/>
          </p:nvSpPr>
          <p:spPr>
            <a:xfrm>
              <a:off x="2569029" y="1527856"/>
              <a:ext cx="4136571"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D5CD20D4-B9AB-4D26-8A01-F6569D31E73A}"/>
              </a:ext>
            </a:extLst>
          </p:cNvPr>
          <p:cNvSpPr txBox="1"/>
          <p:nvPr/>
        </p:nvSpPr>
        <p:spPr>
          <a:xfrm>
            <a:off x="2432959" y="1444430"/>
            <a:ext cx="8671110" cy="369332"/>
          </a:xfrm>
          <a:prstGeom prst="rect">
            <a:avLst/>
          </a:prstGeom>
          <a:noFill/>
        </p:spPr>
        <p:txBody>
          <a:bodyPr wrap="square">
            <a:spAutoFit/>
          </a:bodyPr>
          <a:lstStyle/>
          <a:p>
            <a:r>
              <a:rPr lang="en-US" dirty="0"/>
              <a:t>Show me how A compares to B</a:t>
            </a:r>
          </a:p>
        </p:txBody>
      </p:sp>
      <p:grpSp>
        <p:nvGrpSpPr>
          <p:cNvPr id="16" name="Group 15">
            <a:extLst>
              <a:ext uri="{FF2B5EF4-FFF2-40B4-BE49-F238E27FC236}">
                <a16:creationId xmlns:a16="http://schemas.microsoft.com/office/drawing/2014/main" id="{47F9226F-C6D0-4A94-B694-E57E3A95F7F6}"/>
              </a:ext>
            </a:extLst>
          </p:cNvPr>
          <p:cNvGrpSpPr/>
          <p:nvPr/>
        </p:nvGrpSpPr>
        <p:grpSpPr>
          <a:xfrm>
            <a:off x="2766507" y="3752521"/>
            <a:ext cx="3855842" cy="1562127"/>
            <a:chOff x="9001311" y="2323299"/>
            <a:chExt cx="4467475" cy="2147294"/>
          </a:xfrm>
        </p:grpSpPr>
        <p:sp>
          <p:nvSpPr>
            <p:cNvPr id="17" name="Rectangle 16">
              <a:extLst>
                <a:ext uri="{FF2B5EF4-FFF2-40B4-BE49-F238E27FC236}">
                  <a16:creationId xmlns:a16="http://schemas.microsoft.com/office/drawing/2014/main" id="{F9C07BA1-D6BF-452C-9334-5AD8DFB88269}"/>
                </a:ext>
              </a:extLst>
            </p:cNvPr>
            <p:cNvSpPr/>
            <p:nvPr/>
          </p:nvSpPr>
          <p:spPr>
            <a:xfrm>
              <a:off x="9168838" y="3139961"/>
              <a:ext cx="480731" cy="7679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a:extLst>
                <a:ext uri="{FF2B5EF4-FFF2-40B4-BE49-F238E27FC236}">
                  <a16:creationId xmlns:a16="http://schemas.microsoft.com/office/drawing/2014/main" id="{A35C2B8E-ED17-4765-9180-EB4BC034F5C0}"/>
                </a:ext>
              </a:extLst>
            </p:cNvPr>
            <p:cNvSpPr/>
            <p:nvPr/>
          </p:nvSpPr>
          <p:spPr>
            <a:xfrm>
              <a:off x="11641804" y="2531150"/>
              <a:ext cx="480731" cy="1361520"/>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9" name="Rectangle 18">
              <a:extLst>
                <a:ext uri="{FF2B5EF4-FFF2-40B4-BE49-F238E27FC236}">
                  <a16:creationId xmlns:a16="http://schemas.microsoft.com/office/drawing/2014/main" id="{A5852B92-A68D-481D-8B90-A43649C3651E}"/>
                </a:ext>
              </a:extLst>
            </p:cNvPr>
            <p:cNvSpPr/>
            <p:nvPr/>
          </p:nvSpPr>
          <p:spPr>
            <a:xfrm>
              <a:off x="9729690" y="2323299"/>
              <a:ext cx="480731" cy="15838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142DD43E-2596-4BE0-91A5-06BA67786D82}"/>
                </a:ext>
              </a:extLst>
            </p:cNvPr>
            <p:cNvSpPr/>
            <p:nvPr/>
          </p:nvSpPr>
          <p:spPr>
            <a:xfrm>
              <a:off x="12202657" y="3375103"/>
              <a:ext cx="480731" cy="523103"/>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Box 20">
              <a:extLst>
                <a:ext uri="{FF2B5EF4-FFF2-40B4-BE49-F238E27FC236}">
                  <a16:creationId xmlns:a16="http://schemas.microsoft.com/office/drawing/2014/main" id="{F220C051-8BBD-4B8D-A044-7C7137184B68}"/>
                </a:ext>
              </a:extLst>
            </p:cNvPr>
            <p:cNvSpPr txBox="1"/>
            <p:nvPr/>
          </p:nvSpPr>
          <p:spPr>
            <a:xfrm>
              <a:off x="11518147" y="3951838"/>
              <a:ext cx="725660" cy="507682"/>
            </a:xfrm>
            <a:prstGeom prst="rect">
              <a:avLst/>
            </a:prstGeom>
            <a:noFill/>
          </p:spPr>
          <p:txBody>
            <a:bodyPr wrap="square" rtlCol="0">
              <a:spAutoFit/>
            </a:bodyPr>
            <a:lstStyle/>
            <a:p>
              <a:pPr algn="ctr"/>
              <a:r>
                <a:rPr lang="en-CA" b="1" dirty="0">
                  <a:latin typeface="Optima" charset="0"/>
                  <a:ea typeface="Optima" charset="0"/>
                  <a:cs typeface="Optima" charset="0"/>
                </a:rPr>
                <a:t>1</a:t>
              </a:r>
              <a:endParaRPr b="1" dirty="0">
                <a:latin typeface="Optima" charset="0"/>
                <a:ea typeface="Optima" charset="0"/>
                <a:cs typeface="Optima" charset="0"/>
              </a:endParaRPr>
            </a:p>
          </p:txBody>
        </p:sp>
        <p:sp>
          <p:nvSpPr>
            <p:cNvPr id="22" name="TextBox 21">
              <a:extLst>
                <a:ext uri="{FF2B5EF4-FFF2-40B4-BE49-F238E27FC236}">
                  <a16:creationId xmlns:a16="http://schemas.microsoft.com/office/drawing/2014/main" id="{393407E3-FDBD-4384-A73C-54B0673257A5}"/>
                </a:ext>
              </a:extLst>
            </p:cNvPr>
            <p:cNvSpPr txBox="1"/>
            <p:nvPr/>
          </p:nvSpPr>
          <p:spPr>
            <a:xfrm>
              <a:off x="12160167" y="3951838"/>
              <a:ext cx="601797" cy="507682"/>
            </a:xfrm>
            <a:prstGeom prst="rect">
              <a:avLst/>
            </a:prstGeom>
            <a:noFill/>
          </p:spPr>
          <p:txBody>
            <a:bodyPr wrap="square" rtlCol="0">
              <a:spAutoFit/>
            </a:bodyPr>
            <a:lstStyle/>
            <a:p>
              <a:pPr algn="ctr"/>
              <a:r>
                <a:rPr lang="en-CA" b="1" dirty="0">
                  <a:latin typeface="Optima" charset="0"/>
                  <a:ea typeface="Optima" charset="0"/>
                  <a:cs typeface="Optima" charset="0"/>
                </a:rPr>
                <a:t>2</a:t>
              </a:r>
              <a:endParaRPr b="1" dirty="0">
                <a:latin typeface="Optima" charset="0"/>
                <a:ea typeface="Optima" charset="0"/>
                <a:cs typeface="Optima" charset="0"/>
              </a:endParaRPr>
            </a:p>
          </p:txBody>
        </p:sp>
        <p:sp>
          <p:nvSpPr>
            <p:cNvPr id="23" name="TextBox 22">
              <a:extLst>
                <a:ext uri="{FF2B5EF4-FFF2-40B4-BE49-F238E27FC236}">
                  <a16:creationId xmlns:a16="http://schemas.microsoft.com/office/drawing/2014/main" id="{D66E6791-A31A-4121-8813-0021BDF0500B}"/>
                </a:ext>
              </a:extLst>
            </p:cNvPr>
            <p:cNvSpPr txBox="1"/>
            <p:nvPr/>
          </p:nvSpPr>
          <p:spPr>
            <a:xfrm>
              <a:off x="12719164" y="3951838"/>
              <a:ext cx="601797" cy="507682"/>
            </a:xfrm>
            <a:prstGeom prst="rect">
              <a:avLst/>
            </a:prstGeom>
            <a:noFill/>
          </p:spPr>
          <p:txBody>
            <a:bodyPr wrap="square" rtlCol="0">
              <a:spAutoFit/>
            </a:bodyPr>
            <a:lstStyle/>
            <a:p>
              <a:pPr algn="ctr"/>
              <a:r>
                <a:rPr lang="en-CA" b="1" dirty="0">
                  <a:latin typeface="Optima" charset="0"/>
                  <a:ea typeface="Optima" charset="0"/>
                  <a:cs typeface="Optima" charset="0"/>
                </a:rPr>
                <a:t>3</a:t>
              </a:r>
              <a:endParaRPr b="1" dirty="0">
                <a:latin typeface="Optima" charset="0"/>
                <a:ea typeface="Optima" charset="0"/>
                <a:cs typeface="Optima" charset="0"/>
              </a:endParaRPr>
            </a:p>
          </p:txBody>
        </p:sp>
        <p:sp>
          <p:nvSpPr>
            <p:cNvPr id="24" name="Rectangle 23">
              <a:extLst>
                <a:ext uri="{FF2B5EF4-FFF2-40B4-BE49-F238E27FC236}">
                  <a16:creationId xmlns:a16="http://schemas.microsoft.com/office/drawing/2014/main" id="{F7FC3A07-4AF6-4D6F-8455-B639BF6346B2}"/>
                </a:ext>
              </a:extLst>
            </p:cNvPr>
            <p:cNvSpPr/>
            <p:nvPr/>
          </p:nvSpPr>
          <p:spPr>
            <a:xfrm>
              <a:off x="10290542" y="2960859"/>
              <a:ext cx="480731" cy="9359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Rectangle 24">
              <a:extLst>
                <a:ext uri="{FF2B5EF4-FFF2-40B4-BE49-F238E27FC236}">
                  <a16:creationId xmlns:a16="http://schemas.microsoft.com/office/drawing/2014/main" id="{8B7FAA72-22C9-4535-AF36-8E4707067AAB}"/>
                </a:ext>
              </a:extLst>
            </p:cNvPr>
            <p:cNvSpPr/>
            <p:nvPr/>
          </p:nvSpPr>
          <p:spPr>
            <a:xfrm>
              <a:off x="12763512" y="2762714"/>
              <a:ext cx="480731" cy="1129956"/>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26" name="Straight Connector 25">
              <a:extLst>
                <a:ext uri="{FF2B5EF4-FFF2-40B4-BE49-F238E27FC236}">
                  <a16:creationId xmlns:a16="http://schemas.microsoft.com/office/drawing/2014/main" id="{8B89B3D5-8A1B-4D0E-946B-6E7476B0AE75}"/>
                </a:ext>
              </a:extLst>
            </p:cNvPr>
            <p:cNvCxnSpPr>
              <a:cxnSpLocks/>
            </p:cNvCxnSpPr>
            <p:nvPr/>
          </p:nvCxnSpPr>
          <p:spPr>
            <a:xfrm>
              <a:off x="9001311" y="3907929"/>
              <a:ext cx="19729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41BB53C-74A8-4CE6-ACE5-8BFD3B6DC56E}"/>
                </a:ext>
              </a:extLst>
            </p:cNvPr>
            <p:cNvCxnSpPr>
              <a:cxnSpLocks/>
            </p:cNvCxnSpPr>
            <p:nvPr/>
          </p:nvCxnSpPr>
          <p:spPr>
            <a:xfrm>
              <a:off x="11495847" y="3903742"/>
              <a:ext cx="19729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DF13256-9DEC-42CA-9A08-576F040B10C5}"/>
                </a:ext>
              </a:extLst>
            </p:cNvPr>
            <p:cNvSpPr txBox="1"/>
            <p:nvPr/>
          </p:nvSpPr>
          <p:spPr>
            <a:xfrm>
              <a:off x="9134938" y="3962911"/>
              <a:ext cx="542949" cy="507682"/>
            </a:xfrm>
            <a:prstGeom prst="rect">
              <a:avLst/>
            </a:prstGeom>
            <a:noFill/>
          </p:spPr>
          <p:txBody>
            <a:bodyPr wrap="square" rtlCol="0">
              <a:spAutoFit/>
            </a:bodyPr>
            <a:lstStyle/>
            <a:p>
              <a:pPr algn="ctr"/>
              <a:r>
                <a:rPr lang="en-CA" b="1" dirty="0">
                  <a:latin typeface="Optima" charset="0"/>
                  <a:ea typeface="Optima" charset="0"/>
                  <a:cs typeface="Optima" charset="0"/>
                </a:rPr>
                <a:t>1</a:t>
              </a:r>
              <a:endParaRPr b="1" dirty="0">
                <a:latin typeface="Optima" charset="0"/>
                <a:ea typeface="Optima" charset="0"/>
                <a:cs typeface="Optima" charset="0"/>
              </a:endParaRPr>
            </a:p>
          </p:txBody>
        </p:sp>
        <p:sp>
          <p:nvSpPr>
            <p:cNvPr id="29" name="TextBox 28">
              <a:extLst>
                <a:ext uri="{FF2B5EF4-FFF2-40B4-BE49-F238E27FC236}">
                  <a16:creationId xmlns:a16="http://schemas.microsoft.com/office/drawing/2014/main" id="{E62F1968-F4D7-417D-9D2E-BE1911D6ABDC}"/>
                </a:ext>
              </a:extLst>
            </p:cNvPr>
            <p:cNvSpPr txBox="1"/>
            <p:nvPr/>
          </p:nvSpPr>
          <p:spPr>
            <a:xfrm>
              <a:off x="9690052" y="3962911"/>
              <a:ext cx="601797" cy="507682"/>
            </a:xfrm>
            <a:prstGeom prst="rect">
              <a:avLst/>
            </a:prstGeom>
            <a:noFill/>
          </p:spPr>
          <p:txBody>
            <a:bodyPr wrap="square" rtlCol="0">
              <a:spAutoFit/>
            </a:bodyPr>
            <a:lstStyle/>
            <a:p>
              <a:pPr algn="ctr"/>
              <a:r>
                <a:rPr lang="en-CA" b="1" dirty="0">
                  <a:latin typeface="Optima" charset="0"/>
                  <a:ea typeface="Optima" charset="0"/>
                  <a:cs typeface="Optima" charset="0"/>
                </a:rPr>
                <a:t>2</a:t>
              </a:r>
              <a:endParaRPr b="1" dirty="0">
                <a:latin typeface="Optima" charset="0"/>
                <a:ea typeface="Optima" charset="0"/>
                <a:cs typeface="Optima" charset="0"/>
              </a:endParaRPr>
            </a:p>
          </p:txBody>
        </p:sp>
        <p:sp>
          <p:nvSpPr>
            <p:cNvPr id="30" name="TextBox 29">
              <a:extLst>
                <a:ext uri="{FF2B5EF4-FFF2-40B4-BE49-F238E27FC236}">
                  <a16:creationId xmlns:a16="http://schemas.microsoft.com/office/drawing/2014/main" id="{35A441B3-87D9-4F06-A536-FE1160BAE422}"/>
                </a:ext>
              </a:extLst>
            </p:cNvPr>
            <p:cNvSpPr txBox="1"/>
            <p:nvPr/>
          </p:nvSpPr>
          <p:spPr>
            <a:xfrm>
              <a:off x="10248932" y="3962911"/>
              <a:ext cx="601797" cy="507682"/>
            </a:xfrm>
            <a:prstGeom prst="rect">
              <a:avLst/>
            </a:prstGeom>
            <a:noFill/>
          </p:spPr>
          <p:txBody>
            <a:bodyPr wrap="square" rtlCol="0">
              <a:spAutoFit/>
            </a:bodyPr>
            <a:lstStyle/>
            <a:p>
              <a:pPr algn="ctr"/>
              <a:r>
                <a:rPr lang="en-CA" b="1" dirty="0">
                  <a:latin typeface="Optima" charset="0"/>
                  <a:ea typeface="Optima" charset="0"/>
                  <a:cs typeface="Optima" charset="0"/>
                </a:rPr>
                <a:t>3</a:t>
              </a:r>
              <a:endParaRPr b="1" dirty="0">
                <a:latin typeface="Optima" charset="0"/>
                <a:ea typeface="Optima" charset="0"/>
                <a:cs typeface="Optima" charset="0"/>
              </a:endParaRPr>
            </a:p>
          </p:txBody>
        </p:sp>
      </p:grpSp>
      <p:sp>
        <p:nvSpPr>
          <p:cNvPr id="31" name="TextBox 30">
            <a:extLst>
              <a:ext uri="{FF2B5EF4-FFF2-40B4-BE49-F238E27FC236}">
                <a16:creationId xmlns:a16="http://schemas.microsoft.com/office/drawing/2014/main" id="{542E388E-5F8C-47F5-87AB-614DAEC54580}"/>
              </a:ext>
            </a:extLst>
          </p:cNvPr>
          <p:cNvSpPr txBox="1"/>
          <p:nvPr/>
        </p:nvSpPr>
        <p:spPr>
          <a:xfrm>
            <a:off x="3083483" y="5265847"/>
            <a:ext cx="1089799" cy="369332"/>
          </a:xfrm>
          <a:prstGeom prst="rect">
            <a:avLst/>
          </a:prstGeom>
          <a:noFill/>
        </p:spPr>
        <p:txBody>
          <a:bodyPr wrap="square" rtlCol="0">
            <a:spAutoFit/>
          </a:bodyPr>
          <a:lstStyle/>
          <a:p>
            <a:r>
              <a:rPr lang="en-CA" b="1" dirty="0">
                <a:latin typeface="Optima" charset="0"/>
                <a:ea typeface="Optima" charset="0"/>
                <a:cs typeface="Optima" charset="0"/>
              </a:rPr>
              <a:t>Vehicle A</a:t>
            </a:r>
          </a:p>
        </p:txBody>
      </p:sp>
      <p:sp>
        <p:nvSpPr>
          <p:cNvPr id="32" name="TextBox 31">
            <a:extLst>
              <a:ext uri="{FF2B5EF4-FFF2-40B4-BE49-F238E27FC236}">
                <a16:creationId xmlns:a16="http://schemas.microsoft.com/office/drawing/2014/main" id="{0DA28287-5AC2-4534-A0CD-DCE21FF83F56}"/>
              </a:ext>
            </a:extLst>
          </p:cNvPr>
          <p:cNvSpPr txBox="1"/>
          <p:nvPr/>
        </p:nvSpPr>
        <p:spPr>
          <a:xfrm>
            <a:off x="5228739" y="5265847"/>
            <a:ext cx="1045561" cy="369332"/>
          </a:xfrm>
          <a:prstGeom prst="rect">
            <a:avLst/>
          </a:prstGeom>
          <a:noFill/>
        </p:spPr>
        <p:txBody>
          <a:bodyPr wrap="square" rtlCol="0">
            <a:spAutoFit/>
          </a:bodyPr>
          <a:lstStyle/>
          <a:p>
            <a:r>
              <a:rPr lang="en-CA" b="1" dirty="0">
                <a:latin typeface="Optima" charset="0"/>
                <a:ea typeface="Optima" charset="0"/>
                <a:cs typeface="Optima" charset="0"/>
              </a:rPr>
              <a:t>Vehicle B</a:t>
            </a:r>
            <a:endParaRPr b="1" dirty="0">
              <a:latin typeface="Optima" charset="0"/>
              <a:ea typeface="Optima" charset="0"/>
              <a:cs typeface="Optima" charset="0"/>
            </a:endParaRPr>
          </a:p>
        </p:txBody>
      </p:sp>
      <p:sp>
        <p:nvSpPr>
          <p:cNvPr id="37" name="TextBox 36">
            <a:extLst>
              <a:ext uri="{FF2B5EF4-FFF2-40B4-BE49-F238E27FC236}">
                <a16:creationId xmlns:a16="http://schemas.microsoft.com/office/drawing/2014/main" id="{08850666-E1F8-435A-9C1F-2A8E12EE0EB9}"/>
              </a:ext>
            </a:extLst>
          </p:cNvPr>
          <p:cNvSpPr txBox="1"/>
          <p:nvPr/>
        </p:nvSpPr>
        <p:spPr>
          <a:xfrm>
            <a:off x="8795115" y="4924179"/>
            <a:ext cx="474073" cy="369332"/>
          </a:xfrm>
          <a:prstGeom prst="rect">
            <a:avLst/>
          </a:prstGeom>
          <a:noFill/>
        </p:spPr>
        <p:txBody>
          <a:bodyPr wrap="square" rtlCol="0">
            <a:spAutoFit/>
          </a:bodyPr>
          <a:lstStyle/>
          <a:p>
            <a:pPr algn="ctr"/>
            <a:r>
              <a:rPr lang="en-CA" b="1" dirty="0">
                <a:latin typeface="Optima" charset="0"/>
                <a:ea typeface="Optima" charset="0"/>
                <a:cs typeface="Optima" charset="0"/>
              </a:rPr>
              <a:t>1</a:t>
            </a:r>
            <a:endParaRPr b="1" dirty="0">
              <a:latin typeface="Optima" charset="0"/>
              <a:ea typeface="Optima" charset="0"/>
              <a:cs typeface="Optima" charset="0"/>
            </a:endParaRPr>
          </a:p>
        </p:txBody>
      </p:sp>
      <p:sp>
        <p:nvSpPr>
          <p:cNvPr id="38" name="TextBox 37">
            <a:extLst>
              <a:ext uri="{FF2B5EF4-FFF2-40B4-BE49-F238E27FC236}">
                <a16:creationId xmlns:a16="http://schemas.microsoft.com/office/drawing/2014/main" id="{7288675C-E088-474B-BBD3-4FD34F63A1D9}"/>
              </a:ext>
            </a:extLst>
          </p:cNvPr>
          <p:cNvSpPr txBox="1"/>
          <p:nvPr/>
        </p:nvSpPr>
        <p:spPr>
          <a:xfrm>
            <a:off x="9340225" y="4924179"/>
            <a:ext cx="416173" cy="369332"/>
          </a:xfrm>
          <a:prstGeom prst="rect">
            <a:avLst/>
          </a:prstGeom>
          <a:noFill/>
        </p:spPr>
        <p:txBody>
          <a:bodyPr wrap="square" rtlCol="0">
            <a:spAutoFit/>
          </a:bodyPr>
          <a:lstStyle/>
          <a:p>
            <a:pPr algn="ctr"/>
            <a:r>
              <a:rPr lang="en-CA" b="1" dirty="0">
                <a:latin typeface="Optima" charset="0"/>
                <a:ea typeface="Optima" charset="0"/>
                <a:cs typeface="Optima" charset="0"/>
              </a:rPr>
              <a:t>2</a:t>
            </a:r>
            <a:endParaRPr b="1" dirty="0">
              <a:latin typeface="Optima" charset="0"/>
              <a:ea typeface="Optima" charset="0"/>
              <a:cs typeface="Optima" charset="0"/>
            </a:endParaRPr>
          </a:p>
        </p:txBody>
      </p:sp>
      <p:sp>
        <p:nvSpPr>
          <p:cNvPr id="39" name="TextBox 38">
            <a:extLst>
              <a:ext uri="{FF2B5EF4-FFF2-40B4-BE49-F238E27FC236}">
                <a16:creationId xmlns:a16="http://schemas.microsoft.com/office/drawing/2014/main" id="{A523647D-AF6D-4A59-AE9C-496A68E95C9C}"/>
              </a:ext>
            </a:extLst>
          </p:cNvPr>
          <p:cNvSpPr txBox="1"/>
          <p:nvPr/>
        </p:nvSpPr>
        <p:spPr>
          <a:xfrm>
            <a:off x="9825998" y="4924179"/>
            <a:ext cx="416173" cy="369332"/>
          </a:xfrm>
          <a:prstGeom prst="rect">
            <a:avLst/>
          </a:prstGeom>
          <a:noFill/>
        </p:spPr>
        <p:txBody>
          <a:bodyPr wrap="square" rtlCol="0">
            <a:spAutoFit/>
          </a:bodyPr>
          <a:lstStyle/>
          <a:p>
            <a:pPr algn="ctr"/>
            <a:r>
              <a:rPr lang="en-CA" b="1" dirty="0">
                <a:latin typeface="Optima" charset="0"/>
                <a:ea typeface="Optima" charset="0"/>
                <a:cs typeface="Optima" charset="0"/>
              </a:rPr>
              <a:t>3</a:t>
            </a:r>
            <a:endParaRPr b="1" dirty="0">
              <a:latin typeface="Optima" charset="0"/>
              <a:ea typeface="Optima" charset="0"/>
              <a:cs typeface="Optima" charset="0"/>
            </a:endParaRPr>
          </a:p>
        </p:txBody>
      </p:sp>
      <p:grpSp>
        <p:nvGrpSpPr>
          <p:cNvPr id="48" name="Group 47">
            <a:extLst>
              <a:ext uri="{FF2B5EF4-FFF2-40B4-BE49-F238E27FC236}">
                <a16:creationId xmlns:a16="http://schemas.microsoft.com/office/drawing/2014/main" id="{BD3B1C50-8D89-4E02-8D32-CC33F4195E74}"/>
              </a:ext>
            </a:extLst>
          </p:cNvPr>
          <p:cNvGrpSpPr/>
          <p:nvPr/>
        </p:nvGrpSpPr>
        <p:grpSpPr>
          <a:xfrm>
            <a:off x="8724787" y="3238913"/>
            <a:ext cx="2904406" cy="1673075"/>
            <a:chOff x="8724787" y="3111913"/>
            <a:chExt cx="2904406" cy="1673075"/>
          </a:xfrm>
        </p:grpSpPr>
        <p:sp>
          <p:nvSpPr>
            <p:cNvPr id="33" name="Rectangle 32">
              <a:extLst>
                <a:ext uri="{FF2B5EF4-FFF2-40B4-BE49-F238E27FC236}">
                  <a16:creationId xmlns:a16="http://schemas.microsoft.com/office/drawing/2014/main" id="{979CB641-9FFD-4305-925D-C7E671B70AB3}"/>
                </a:ext>
              </a:extLst>
            </p:cNvPr>
            <p:cNvSpPr/>
            <p:nvPr/>
          </p:nvSpPr>
          <p:spPr>
            <a:xfrm>
              <a:off x="8851579" y="3111913"/>
              <a:ext cx="417609" cy="6002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4" name="Rectangle 33">
              <a:extLst>
                <a:ext uri="{FF2B5EF4-FFF2-40B4-BE49-F238E27FC236}">
                  <a16:creationId xmlns:a16="http://schemas.microsoft.com/office/drawing/2014/main" id="{F6A8391D-0A38-4E46-A129-D60371CC3C01}"/>
                </a:ext>
              </a:extLst>
            </p:cNvPr>
            <p:cNvSpPr/>
            <p:nvPr/>
          </p:nvSpPr>
          <p:spPr>
            <a:xfrm>
              <a:off x="8851579" y="3712213"/>
              <a:ext cx="417609" cy="1064122"/>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35" name="Rectangle 34">
              <a:extLst>
                <a:ext uri="{FF2B5EF4-FFF2-40B4-BE49-F238E27FC236}">
                  <a16:creationId xmlns:a16="http://schemas.microsoft.com/office/drawing/2014/main" id="{785C9B51-9B2E-4887-B498-1586C557D94E}"/>
                </a:ext>
              </a:extLst>
            </p:cNvPr>
            <p:cNvSpPr/>
            <p:nvPr/>
          </p:nvSpPr>
          <p:spPr>
            <a:xfrm>
              <a:off x="9338789" y="3134839"/>
              <a:ext cx="417609" cy="12379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6" name="Rectangle 35">
              <a:extLst>
                <a:ext uri="{FF2B5EF4-FFF2-40B4-BE49-F238E27FC236}">
                  <a16:creationId xmlns:a16="http://schemas.microsoft.com/office/drawing/2014/main" id="{B7E82DF1-C0B0-4796-A3C4-F3BD475A8D59}"/>
                </a:ext>
              </a:extLst>
            </p:cNvPr>
            <p:cNvSpPr/>
            <p:nvPr/>
          </p:nvSpPr>
          <p:spPr>
            <a:xfrm>
              <a:off x="9338789" y="4371821"/>
              <a:ext cx="417609" cy="408841"/>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40" name="Rectangle 39">
              <a:extLst>
                <a:ext uri="{FF2B5EF4-FFF2-40B4-BE49-F238E27FC236}">
                  <a16:creationId xmlns:a16="http://schemas.microsoft.com/office/drawing/2014/main" id="{8520B001-0E90-4EA0-9064-59F74F844826}"/>
                </a:ext>
              </a:extLst>
            </p:cNvPr>
            <p:cNvSpPr/>
            <p:nvPr/>
          </p:nvSpPr>
          <p:spPr>
            <a:xfrm>
              <a:off x="9825998" y="3161652"/>
              <a:ext cx="417609" cy="7315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1" name="Rectangle 40">
              <a:extLst>
                <a:ext uri="{FF2B5EF4-FFF2-40B4-BE49-F238E27FC236}">
                  <a16:creationId xmlns:a16="http://schemas.microsoft.com/office/drawing/2014/main" id="{B1D30D4F-EEC2-46A1-91E5-45A236ACAB2A}"/>
                </a:ext>
              </a:extLst>
            </p:cNvPr>
            <p:cNvSpPr/>
            <p:nvPr/>
          </p:nvSpPr>
          <p:spPr>
            <a:xfrm>
              <a:off x="9826002" y="3893196"/>
              <a:ext cx="417609" cy="883138"/>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42" name="Straight Connector 41">
              <a:extLst>
                <a:ext uri="{FF2B5EF4-FFF2-40B4-BE49-F238E27FC236}">
                  <a16:creationId xmlns:a16="http://schemas.microsoft.com/office/drawing/2014/main" id="{55A86782-17C1-4A46-B916-5F0B28B1B857}"/>
                </a:ext>
              </a:extLst>
            </p:cNvPr>
            <p:cNvCxnSpPr>
              <a:cxnSpLocks/>
            </p:cNvCxnSpPr>
            <p:nvPr/>
          </p:nvCxnSpPr>
          <p:spPr>
            <a:xfrm>
              <a:off x="8724787" y="4784988"/>
              <a:ext cx="171388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0AFB398-A91D-4B05-BC05-FA0C77184399}"/>
                </a:ext>
              </a:extLst>
            </p:cNvPr>
            <p:cNvSpPr txBox="1"/>
            <p:nvPr/>
          </p:nvSpPr>
          <p:spPr>
            <a:xfrm>
              <a:off x="10539394" y="3369048"/>
              <a:ext cx="1089799" cy="369332"/>
            </a:xfrm>
            <a:prstGeom prst="rect">
              <a:avLst/>
            </a:prstGeom>
            <a:noFill/>
          </p:spPr>
          <p:txBody>
            <a:bodyPr wrap="square" rtlCol="0">
              <a:spAutoFit/>
            </a:bodyPr>
            <a:lstStyle/>
            <a:p>
              <a:r>
                <a:rPr lang="en-CA" b="1" dirty="0">
                  <a:latin typeface="Optima" charset="0"/>
                  <a:ea typeface="Optima" charset="0"/>
                  <a:cs typeface="Optima" charset="0"/>
                </a:rPr>
                <a:t>Vehicle A</a:t>
              </a:r>
            </a:p>
          </p:txBody>
        </p:sp>
        <p:sp>
          <p:nvSpPr>
            <p:cNvPr id="44" name="TextBox 43">
              <a:extLst>
                <a:ext uri="{FF2B5EF4-FFF2-40B4-BE49-F238E27FC236}">
                  <a16:creationId xmlns:a16="http://schemas.microsoft.com/office/drawing/2014/main" id="{305BC00A-A50A-4147-A21B-9D288855592B}"/>
                </a:ext>
              </a:extLst>
            </p:cNvPr>
            <p:cNvSpPr txBox="1"/>
            <p:nvPr/>
          </p:nvSpPr>
          <p:spPr>
            <a:xfrm>
              <a:off x="10539394" y="4093864"/>
              <a:ext cx="1045561" cy="369332"/>
            </a:xfrm>
            <a:prstGeom prst="rect">
              <a:avLst/>
            </a:prstGeom>
            <a:noFill/>
          </p:spPr>
          <p:txBody>
            <a:bodyPr wrap="square" rtlCol="0">
              <a:spAutoFit/>
            </a:bodyPr>
            <a:lstStyle/>
            <a:p>
              <a:r>
                <a:rPr lang="en-CA" b="1" dirty="0">
                  <a:latin typeface="Optima" charset="0"/>
                  <a:ea typeface="Optima" charset="0"/>
                  <a:cs typeface="Optima" charset="0"/>
                </a:rPr>
                <a:t>Vehicle B</a:t>
              </a:r>
              <a:endParaRPr b="1" dirty="0">
                <a:latin typeface="Optima" charset="0"/>
                <a:ea typeface="Optima" charset="0"/>
                <a:cs typeface="Optima" charset="0"/>
              </a:endParaRPr>
            </a:p>
          </p:txBody>
        </p:sp>
      </p:grpSp>
      <p:sp>
        <p:nvSpPr>
          <p:cNvPr id="45" name="TextBox 44">
            <a:extLst>
              <a:ext uri="{FF2B5EF4-FFF2-40B4-BE49-F238E27FC236}">
                <a16:creationId xmlns:a16="http://schemas.microsoft.com/office/drawing/2014/main" id="{0AE27658-9B54-4302-9405-A72564226E0F}"/>
              </a:ext>
            </a:extLst>
          </p:cNvPr>
          <p:cNvSpPr txBox="1"/>
          <p:nvPr/>
        </p:nvSpPr>
        <p:spPr>
          <a:xfrm>
            <a:off x="7579198" y="3919100"/>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46" name="TextBox 45">
            <a:extLst>
              <a:ext uri="{FF2B5EF4-FFF2-40B4-BE49-F238E27FC236}">
                <a16:creationId xmlns:a16="http://schemas.microsoft.com/office/drawing/2014/main" id="{0F2C2819-24B8-40C1-A723-3B478B126B83}"/>
              </a:ext>
            </a:extLst>
          </p:cNvPr>
          <p:cNvSpPr txBox="1"/>
          <p:nvPr/>
        </p:nvSpPr>
        <p:spPr>
          <a:xfrm>
            <a:off x="8467327" y="5270168"/>
            <a:ext cx="2186198" cy="369332"/>
          </a:xfrm>
          <a:prstGeom prst="rect">
            <a:avLst/>
          </a:prstGeom>
          <a:noFill/>
        </p:spPr>
        <p:txBody>
          <a:bodyPr wrap="square" rtlCol="0">
            <a:spAutoFit/>
          </a:bodyPr>
          <a:lstStyle/>
          <a:p>
            <a:pPr algn="ctr"/>
            <a:r>
              <a:rPr lang="en-CA" b="1" dirty="0">
                <a:latin typeface="Optima" charset="0"/>
                <a:ea typeface="Optima" charset="0"/>
                <a:cs typeface="Optima" charset="0"/>
              </a:rPr>
              <a:t>Vehicle Component</a:t>
            </a:r>
            <a:endParaRPr b="1" dirty="0">
              <a:latin typeface="Optima" charset="0"/>
              <a:ea typeface="Optima" charset="0"/>
              <a:cs typeface="Optima" charset="0"/>
            </a:endParaRPr>
          </a:p>
        </p:txBody>
      </p:sp>
      <p:sp>
        <p:nvSpPr>
          <p:cNvPr id="47" name="TextBox 46">
            <a:extLst>
              <a:ext uri="{FF2B5EF4-FFF2-40B4-BE49-F238E27FC236}">
                <a16:creationId xmlns:a16="http://schemas.microsoft.com/office/drawing/2014/main" id="{5569CD7B-FA4F-474C-AC4F-8AD0268715B6}"/>
              </a:ext>
            </a:extLst>
          </p:cNvPr>
          <p:cNvSpPr txBox="1"/>
          <p:nvPr/>
        </p:nvSpPr>
        <p:spPr>
          <a:xfrm>
            <a:off x="2669102" y="3068995"/>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49" name="TextBox 48">
            <a:extLst>
              <a:ext uri="{FF2B5EF4-FFF2-40B4-BE49-F238E27FC236}">
                <a16:creationId xmlns:a16="http://schemas.microsoft.com/office/drawing/2014/main" id="{055D6BB2-B11D-493E-89B6-D87DD8216C7E}"/>
              </a:ext>
            </a:extLst>
          </p:cNvPr>
          <p:cNvSpPr txBox="1"/>
          <p:nvPr/>
        </p:nvSpPr>
        <p:spPr>
          <a:xfrm>
            <a:off x="2639726" y="2374760"/>
            <a:ext cx="2589013" cy="477054"/>
          </a:xfrm>
          <a:prstGeom prst="rect">
            <a:avLst/>
          </a:prstGeom>
          <a:noFill/>
        </p:spPr>
        <p:txBody>
          <a:bodyPr wrap="square" rtlCol="0">
            <a:spAutoFit/>
          </a:bodyPr>
          <a:lstStyle/>
          <a:p>
            <a:r>
              <a:rPr lang="en-CA" sz="2500" b="1" dirty="0">
                <a:solidFill>
                  <a:schemeClr val="accent6"/>
                </a:solidFill>
                <a:latin typeface="Bradley Hand ITC" panose="03070402050302030203" pitchFamily="66" charset="0"/>
                <a:ea typeface="Optima" charset="0"/>
                <a:cs typeface="Optima" charset="0"/>
              </a:rPr>
              <a:t>Recommend this:</a:t>
            </a:r>
            <a:endParaRPr sz="2500" b="1" dirty="0">
              <a:solidFill>
                <a:schemeClr val="accent6"/>
              </a:solidFill>
              <a:latin typeface="Bradley Hand ITC" panose="03070402050302030203" pitchFamily="66" charset="0"/>
              <a:ea typeface="Optima" charset="0"/>
              <a:cs typeface="Optima" charset="0"/>
            </a:endParaRPr>
          </a:p>
        </p:txBody>
      </p:sp>
      <p:sp>
        <p:nvSpPr>
          <p:cNvPr id="50" name="TextBox 49">
            <a:extLst>
              <a:ext uri="{FF2B5EF4-FFF2-40B4-BE49-F238E27FC236}">
                <a16:creationId xmlns:a16="http://schemas.microsoft.com/office/drawing/2014/main" id="{7394EE42-1142-48AB-9E18-1567C0E288CD}"/>
              </a:ext>
            </a:extLst>
          </p:cNvPr>
          <p:cNvSpPr txBox="1"/>
          <p:nvPr/>
        </p:nvSpPr>
        <p:spPr>
          <a:xfrm>
            <a:off x="7576365" y="2374760"/>
            <a:ext cx="2589013" cy="477054"/>
          </a:xfrm>
          <a:prstGeom prst="rect">
            <a:avLst/>
          </a:prstGeom>
          <a:noFill/>
        </p:spPr>
        <p:txBody>
          <a:bodyPr wrap="square" rtlCol="0">
            <a:spAutoFit/>
          </a:bodyPr>
          <a:lstStyle/>
          <a:p>
            <a:r>
              <a:rPr lang="en-CA" sz="2500" b="1" dirty="0">
                <a:solidFill>
                  <a:srgbClr val="C00000"/>
                </a:solidFill>
                <a:latin typeface="Bradley Hand ITC" panose="03070402050302030203" pitchFamily="66" charset="0"/>
                <a:ea typeface="Optima" charset="0"/>
                <a:cs typeface="Optima" charset="0"/>
              </a:rPr>
              <a:t>Not this:</a:t>
            </a:r>
            <a:endParaRPr sz="2500" b="1" dirty="0">
              <a:solidFill>
                <a:srgbClr val="C00000"/>
              </a:solidFill>
              <a:latin typeface="Bradley Hand ITC" panose="03070402050302030203" pitchFamily="66" charset="0"/>
              <a:ea typeface="Optima" charset="0"/>
              <a:cs typeface="Optima" charset="0"/>
            </a:endParaRPr>
          </a:p>
        </p:txBody>
      </p:sp>
    </p:spTree>
    <p:extLst>
      <p:ext uri="{BB962C8B-B14F-4D97-AF65-F5344CB8AC3E}">
        <p14:creationId xmlns:p14="http://schemas.microsoft.com/office/powerpoint/2010/main" val="207047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1" grpId="0"/>
      <p:bldP spid="32" grpId="0"/>
      <p:bldP spid="37" grpId="0"/>
      <p:bldP spid="38" grpId="0"/>
      <p:bldP spid="39" grpId="0"/>
      <p:bldP spid="45" grpId="0"/>
      <p:bldP spid="46" grpId="0"/>
      <p:bldP spid="47" grpId="0"/>
      <p:bldP spid="49" grpId="0"/>
      <p:bldP spid="5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5993DF-0B6D-4928-B6DF-4B65F31A3B28}"/>
              </a:ext>
            </a:extLst>
          </p:cNvPr>
          <p:cNvSpPr txBox="1"/>
          <p:nvPr/>
        </p:nvSpPr>
        <p:spPr>
          <a:xfrm>
            <a:off x="667883" y="4340767"/>
            <a:ext cx="1487958" cy="477054"/>
          </a:xfrm>
          <a:prstGeom prst="rect">
            <a:avLst/>
          </a:prstGeom>
          <a:noFill/>
        </p:spPr>
        <p:txBody>
          <a:bodyPr wrap="square" rtlCol="0">
            <a:spAutoFit/>
          </a:bodyPr>
          <a:lstStyle/>
          <a:p>
            <a:pPr algn="ctr"/>
            <a:r>
              <a:rPr lang="en-US" sz="2500" dirty="0"/>
              <a:t>Vertical</a:t>
            </a:r>
          </a:p>
        </p:txBody>
      </p:sp>
      <p:sp>
        <p:nvSpPr>
          <p:cNvPr id="4" name="TextBox 3">
            <a:extLst>
              <a:ext uri="{FF2B5EF4-FFF2-40B4-BE49-F238E27FC236}">
                <a16:creationId xmlns:a16="http://schemas.microsoft.com/office/drawing/2014/main" id="{3D25E3E6-942F-4A39-8CEF-E4CB59D48903}"/>
              </a:ext>
            </a:extLst>
          </p:cNvPr>
          <p:cNvSpPr txBox="1"/>
          <p:nvPr/>
        </p:nvSpPr>
        <p:spPr>
          <a:xfrm>
            <a:off x="3713167" y="4340767"/>
            <a:ext cx="1487958" cy="477054"/>
          </a:xfrm>
          <a:prstGeom prst="rect">
            <a:avLst/>
          </a:prstGeom>
          <a:noFill/>
        </p:spPr>
        <p:txBody>
          <a:bodyPr wrap="square" rtlCol="0">
            <a:spAutoFit/>
          </a:bodyPr>
          <a:lstStyle/>
          <a:p>
            <a:pPr algn="ctr"/>
            <a:r>
              <a:rPr lang="en-US" sz="2500" dirty="0"/>
              <a:t>Overlaid</a:t>
            </a:r>
          </a:p>
        </p:txBody>
      </p:sp>
      <p:sp>
        <p:nvSpPr>
          <p:cNvPr id="5" name="TextBox 4">
            <a:extLst>
              <a:ext uri="{FF2B5EF4-FFF2-40B4-BE49-F238E27FC236}">
                <a16:creationId xmlns:a16="http://schemas.microsoft.com/office/drawing/2014/main" id="{CAC57792-75D2-4A6E-95BD-EE5FEF531E59}"/>
              </a:ext>
            </a:extLst>
          </p:cNvPr>
          <p:cNvSpPr txBox="1"/>
          <p:nvPr/>
        </p:nvSpPr>
        <p:spPr>
          <a:xfrm>
            <a:off x="7133757" y="4340767"/>
            <a:ext cx="1487958" cy="477054"/>
          </a:xfrm>
          <a:prstGeom prst="rect">
            <a:avLst/>
          </a:prstGeom>
          <a:noFill/>
        </p:spPr>
        <p:txBody>
          <a:bodyPr wrap="square" rtlCol="0">
            <a:spAutoFit/>
          </a:bodyPr>
          <a:lstStyle/>
          <a:p>
            <a:pPr algn="ctr"/>
            <a:r>
              <a:rPr lang="en-US" sz="2500" dirty="0"/>
              <a:t>Adjacent</a:t>
            </a:r>
          </a:p>
        </p:txBody>
      </p:sp>
      <p:sp>
        <p:nvSpPr>
          <p:cNvPr id="6" name="TextBox 5">
            <a:extLst>
              <a:ext uri="{FF2B5EF4-FFF2-40B4-BE49-F238E27FC236}">
                <a16:creationId xmlns:a16="http://schemas.microsoft.com/office/drawing/2014/main" id="{BF4C1927-7450-4F84-BF66-476D5A2367DE}"/>
              </a:ext>
            </a:extLst>
          </p:cNvPr>
          <p:cNvSpPr txBox="1"/>
          <p:nvPr/>
        </p:nvSpPr>
        <p:spPr>
          <a:xfrm>
            <a:off x="10084384" y="4340767"/>
            <a:ext cx="1487958" cy="477054"/>
          </a:xfrm>
          <a:prstGeom prst="rect">
            <a:avLst/>
          </a:prstGeom>
          <a:noFill/>
        </p:spPr>
        <p:txBody>
          <a:bodyPr wrap="square" rtlCol="0">
            <a:spAutoFit/>
          </a:bodyPr>
          <a:lstStyle/>
          <a:p>
            <a:pPr algn="ctr"/>
            <a:r>
              <a:rPr lang="en-US" sz="2500" dirty="0"/>
              <a:t>Stacked</a:t>
            </a:r>
          </a:p>
        </p:txBody>
      </p:sp>
      <p:pic>
        <p:nvPicPr>
          <p:cNvPr id="7" name="Picture 6">
            <a:extLst>
              <a:ext uri="{FF2B5EF4-FFF2-40B4-BE49-F238E27FC236}">
                <a16:creationId xmlns:a16="http://schemas.microsoft.com/office/drawing/2014/main" id="{A0C996C4-18B5-420B-8C78-C457D3ED51F9}"/>
              </a:ext>
            </a:extLst>
          </p:cNvPr>
          <p:cNvPicPr>
            <a:picLocks noChangeAspect="1"/>
          </p:cNvPicPr>
          <p:nvPr/>
        </p:nvPicPr>
        <p:blipFill>
          <a:blip r:embed="rId3"/>
          <a:stretch>
            <a:fillRect/>
          </a:stretch>
        </p:blipFill>
        <p:spPr>
          <a:xfrm>
            <a:off x="757304" y="1965076"/>
            <a:ext cx="1236372" cy="2412980"/>
          </a:xfrm>
          <a:prstGeom prst="rect">
            <a:avLst/>
          </a:prstGeom>
        </p:spPr>
      </p:pic>
      <p:pic>
        <p:nvPicPr>
          <p:cNvPr id="8" name="Picture 7">
            <a:extLst>
              <a:ext uri="{FF2B5EF4-FFF2-40B4-BE49-F238E27FC236}">
                <a16:creationId xmlns:a16="http://schemas.microsoft.com/office/drawing/2014/main" id="{8A5D3EEA-1560-45E0-94B7-E452A864550E}"/>
              </a:ext>
            </a:extLst>
          </p:cNvPr>
          <p:cNvPicPr>
            <a:picLocks noChangeAspect="1"/>
          </p:cNvPicPr>
          <p:nvPr/>
        </p:nvPicPr>
        <p:blipFill>
          <a:blip r:embed="rId4"/>
          <a:stretch>
            <a:fillRect/>
          </a:stretch>
        </p:blipFill>
        <p:spPr>
          <a:xfrm>
            <a:off x="6458834" y="2904863"/>
            <a:ext cx="2951538" cy="1448556"/>
          </a:xfrm>
          <a:prstGeom prst="rect">
            <a:avLst/>
          </a:prstGeom>
        </p:spPr>
      </p:pic>
      <p:pic>
        <p:nvPicPr>
          <p:cNvPr id="9" name="Picture 8">
            <a:extLst>
              <a:ext uri="{FF2B5EF4-FFF2-40B4-BE49-F238E27FC236}">
                <a16:creationId xmlns:a16="http://schemas.microsoft.com/office/drawing/2014/main" id="{93170A70-620D-4B46-8844-E9CF41F063D9}"/>
              </a:ext>
            </a:extLst>
          </p:cNvPr>
          <p:cNvPicPr>
            <a:picLocks noChangeAspect="1"/>
          </p:cNvPicPr>
          <p:nvPr/>
        </p:nvPicPr>
        <p:blipFill>
          <a:blip r:embed="rId5"/>
          <a:stretch>
            <a:fillRect/>
          </a:stretch>
        </p:blipFill>
        <p:spPr>
          <a:xfrm>
            <a:off x="3069211" y="2933667"/>
            <a:ext cx="2950763" cy="1448556"/>
          </a:xfrm>
          <a:prstGeom prst="rect">
            <a:avLst/>
          </a:prstGeom>
        </p:spPr>
      </p:pic>
      <p:pic>
        <p:nvPicPr>
          <p:cNvPr id="10" name="Picture 9">
            <a:extLst>
              <a:ext uri="{FF2B5EF4-FFF2-40B4-BE49-F238E27FC236}">
                <a16:creationId xmlns:a16="http://schemas.microsoft.com/office/drawing/2014/main" id="{4FD710D8-F50D-4B46-9EA7-68B46A487C76}"/>
              </a:ext>
            </a:extLst>
          </p:cNvPr>
          <p:cNvPicPr>
            <a:picLocks noChangeAspect="1"/>
          </p:cNvPicPr>
          <p:nvPr/>
        </p:nvPicPr>
        <p:blipFill>
          <a:blip r:embed="rId6"/>
          <a:stretch>
            <a:fillRect/>
          </a:stretch>
        </p:blipFill>
        <p:spPr>
          <a:xfrm>
            <a:off x="9865852" y="2321806"/>
            <a:ext cx="1902638" cy="2060417"/>
          </a:xfrm>
          <a:prstGeom prst="rect">
            <a:avLst/>
          </a:prstGeom>
        </p:spPr>
      </p:pic>
      <p:sp>
        <p:nvSpPr>
          <p:cNvPr id="11" name="TextBox 10">
            <a:extLst>
              <a:ext uri="{FF2B5EF4-FFF2-40B4-BE49-F238E27FC236}">
                <a16:creationId xmlns:a16="http://schemas.microsoft.com/office/drawing/2014/main" id="{AC626A08-4A95-4BB5-8E09-4F84024B99BF}"/>
              </a:ext>
            </a:extLst>
          </p:cNvPr>
          <p:cNvSpPr txBox="1"/>
          <p:nvPr/>
        </p:nvSpPr>
        <p:spPr>
          <a:xfrm>
            <a:off x="4743761" y="348991"/>
            <a:ext cx="5377811" cy="861774"/>
          </a:xfrm>
          <a:prstGeom prst="rect">
            <a:avLst/>
          </a:prstGeom>
          <a:noFill/>
        </p:spPr>
        <p:txBody>
          <a:bodyPr wrap="square" rtlCol="0">
            <a:spAutoFit/>
          </a:bodyPr>
          <a:lstStyle/>
          <a:p>
            <a:r>
              <a:rPr lang="en-US" sz="2500" dirty="0"/>
              <a:t>Effect of Spatial Arrangement on Comparison Affordances </a:t>
            </a:r>
          </a:p>
        </p:txBody>
      </p:sp>
      <p:pic>
        <p:nvPicPr>
          <p:cNvPr id="12" name="Picture 11">
            <a:extLst>
              <a:ext uri="{FF2B5EF4-FFF2-40B4-BE49-F238E27FC236}">
                <a16:creationId xmlns:a16="http://schemas.microsoft.com/office/drawing/2014/main" id="{FF9FB72D-5618-430F-81E4-D7F1A7F9092B}"/>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377677" y="436978"/>
            <a:ext cx="1166915" cy="685800"/>
          </a:xfrm>
          <a:prstGeom prst="rect">
            <a:avLst/>
          </a:prstGeom>
        </p:spPr>
      </p:pic>
      <p:sp>
        <p:nvSpPr>
          <p:cNvPr id="13" name="TextBox 12">
            <a:extLst>
              <a:ext uri="{FF2B5EF4-FFF2-40B4-BE49-F238E27FC236}">
                <a16:creationId xmlns:a16="http://schemas.microsoft.com/office/drawing/2014/main" id="{86346872-D536-43C3-94DD-4BD1430FDD71}"/>
              </a:ext>
            </a:extLst>
          </p:cNvPr>
          <p:cNvSpPr txBox="1"/>
          <p:nvPr/>
        </p:nvSpPr>
        <p:spPr>
          <a:xfrm>
            <a:off x="1034591" y="6140198"/>
            <a:ext cx="10122817" cy="584775"/>
          </a:xfrm>
          <a:prstGeom prst="rect">
            <a:avLst/>
          </a:prstGeom>
          <a:noFill/>
        </p:spPr>
        <p:txBody>
          <a:bodyPr wrap="square" rtlCol="0">
            <a:spAutoFit/>
          </a:bodyPr>
          <a:lstStyle/>
          <a:p>
            <a:pPr algn="ctr"/>
            <a:r>
              <a:rPr lang="en-US" sz="3200" dirty="0"/>
              <a:t>Visual comparison is a tough topic.</a:t>
            </a:r>
          </a:p>
        </p:txBody>
      </p:sp>
    </p:spTree>
    <p:extLst>
      <p:ext uri="{BB962C8B-B14F-4D97-AF65-F5344CB8AC3E}">
        <p14:creationId xmlns:p14="http://schemas.microsoft.com/office/powerpoint/2010/main" val="2761142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The chart-junk of Steve Jobs | Paragraft">
            <a:extLst>
              <a:ext uri="{FF2B5EF4-FFF2-40B4-BE49-F238E27FC236}">
                <a16:creationId xmlns:a16="http://schemas.microsoft.com/office/drawing/2014/main" id="{1FB64688-5245-4214-885B-E060C14F0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0" y="942686"/>
            <a:ext cx="7493000" cy="497262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5DE6D48-1FCD-4525-96DE-15A7417AB2D9}"/>
                  </a:ext>
                </a:extLst>
              </p14:cNvPr>
              <p14:cNvContentPartPr/>
              <p14:nvPr/>
            </p14:nvContentPartPr>
            <p14:xfrm>
              <a:off x="5752260" y="3481902"/>
              <a:ext cx="2100234" cy="1625831"/>
            </p14:xfrm>
          </p:contentPart>
        </mc:Choice>
        <mc:Fallback xmlns="">
          <p:pic>
            <p:nvPicPr>
              <p:cNvPr id="5" name="Ink 4">
                <a:extLst>
                  <a:ext uri="{FF2B5EF4-FFF2-40B4-BE49-F238E27FC236}">
                    <a16:creationId xmlns:a16="http://schemas.microsoft.com/office/drawing/2014/main" id="{55DE6D48-1FCD-4525-96DE-15A7417AB2D9}"/>
                  </a:ext>
                </a:extLst>
              </p:cNvPr>
              <p:cNvPicPr/>
              <p:nvPr/>
            </p:nvPicPr>
            <p:blipFill>
              <a:blip r:embed="rId5"/>
              <a:stretch>
                <a:fillRect/>
              </a:stretch>
            </p:blipFill>
            <p:spPr>
              <a:xfrm>
                <a:off x="5716260" y="3445900"/>
                <a:ext cx="2171874" cy="1697474"/>
              </a:xfrm>
              <a:prstGeom prst="rect">
                <a:avLst/>
              </a:prstGeom>
            </p:spPr>
          </p:pic>
        </mc:Fallback>
      </mc:AlternateContent>
    </p:spTree>
    <p:extLst>
      <p:ext uri="{BB962C8B-B14F-4D97-AF65-F5344CB8AC3E}">
        <p14:creationId xmlns:p14="http://schemas.microsoft.com/office/powerpoint/2010/main" val="112312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2CC973-7901-4D42-A702-59750B116871}"/>
              </a:ext>
            </a:extLst>
          </p:cNvPr>
          <p:cNvSpPr txBox="1"/>
          <p:nvPr/>
        </p:nvSpPr>
        <p:spPr>
          <a:xfrm>
            <a:off x="1034591" y="6140198"/>
            <a:ext cx="10122817" cy="584775"/>
          </a:xfrm>
          <a:prstGeom prst="rect">
            <a:avLst/>
          </a:prstGeom>
          <a:noFill/>
        </p:spPr>
        <p:txBody>
          <a:bodyPr wrap="square" rtlCol="0">
            <a:spAutoFit/>
          </a:bodyPr>
          <a:lstStyle/>
          <a:p>
            <a:pPr algn="ctr"/>
            <a:r>
              <a:rPr lang="en-US" sz="3200" dirty="0"/>
              <a:t>Visual comparison is a tough topic.</a:t>
            </a:r>
          </a:p>
        </p:txBody>
      </p:sp>
      <p:sp>
        <p:nvSpPr>
          <p:cNvPr id="3" name="TextBox 2">
            <a:extLst>
              <a:ext uri="{FF2B5EF4-FFF2-40B4-BE49-F238E27FC236}">
                <a16:creationId xmlns:a16="http://schemas.microsoft.com/office/drawing/2014/main" id="{C9F0B88A-DF79-4BEC-8327-389DEBF4A397}"/>
              </a:ext>
            </a:extLst>
          </p:cNvPr>
          <p:cNvSpPr txBox="1"/>
          <p:nvPr/>
        </p:nvSpPr>
        <p:spPr>
          <a:xfrm>
            <a:off x="575708" y="248100"/>
            <a:ext cx="4408888" cy="1154162"/>
          </a:xfrm>
          <a:prstGeom prst="rect">
            <a:avLst/>
          </a:prstGeom>
          <a:noFill/>
        </p:spPr>
        <p:txBody>
          <a:bodyPr wrap="square" rtlCol="0">
            <a:spAutoFit/>
          </a:bodyPr>
          <a:lstStyle/>
          <a:p>
            <a:pPr algn="ctr"/>
            <a:r>
              <a:rPr lang="en-US" sz="2300" dirty="0"/>
              <a:t>With one simple dataset, there are multiple things to compare, and multiple ways to visualize the data.</a:t>
            </a:r>
          </a:p>
        </p:txBody>
      </p:sp>
      <p:pic>
        <p:nvPicPr>
          <p:cNvPr id="5" name="Picture 4">
            <a:extLst>
              <a:ext uri="{FF2B5EF4-FFF2-40B4-BE49-F238E27FC236}">
                <a16:creationId xmlns:a16="http://schemas.microsoft.com/office/drawing/2014/main" id="{446A1447-A63C-4E4F-9D53-D0B45A31FC78}"/>
              </a:ext>
            </a:extLst>
          </p:cNvPr>
          <p:cNvPicPr>
            <a:picLocks noChangeAspect="1"/>
          </p:cNvPicPr>
          <p:nvPr/>
        </p:nvPicPr>
        <p:blipFill>
          <a:blip r:embed="rId3"/>
          <a:stretch>
            <a:fillRect/>
          </a:stretch>
        </p:blipFill>
        <p:spPr>
          <a:xfrm>
            <a:off x="677237" y="4406563"/>
            <a:ext cx="1361461" cy="668178"/>
          </a:xfrm>
          <a:prstGeom prst="rect">
            <a:avLst/>
          </a:prstGeom>
        </p:spPr>
      </p:pic>
      <p:pic>
        <p:nvPicPr>
          <p:cNvPr id="6" name="Picture 5">
            <a:extLst>
              <a:ext uri="{FF2B5EF4-FFF2-40B4-BE49-F238E27FC236}">
                <a16:creationId xmlns:a16="http://schemas.microsoft.com/office/drawing/2014/main" id="{31358B57-24D9-452F-8C1E-06BC16BF2528}"/>
              </a:ext>
            </a:extLst>
          </p:cNvPr>
          <p:cNvPicPr>
            <a:picLocks noChangeAspect="1"/>
          </p:cNvPicPr>
          <p:nvPr/>
        </p:nvPicPr>
        <p:blipFill>
          <a:blip r:embed="rId4"/>
          <a:stretch>
            <a:fillRect/>
          </a:stretch>
        </p:blipFill>
        <p:spPr>
          <a:xfrm>
            <a:off x="1351923" y="1718184"/>
            <a:ext cx="2950763" cy="1448556"/>
          </a:xfrm>
          <a:prstGeom prst="rect">
            <a:avLst/>
          </a:prstGeom>
        </p:spPr>
      </p:pic>
      <p:pic>
        <p:nvPicPr>
          <p:cNvPr id="7" name="Picture 6">
            <a:extLst>
              <a:ext uri="{FF2B5EF4-FFF2-40B4-BE49-F238E27FC236}">
                <a16:creationId xmlns:a16="http://schemas.microsoft.com/office/drawing/2014/main" id="{80E104BB-8CC1-4989-9295-0E400380497D}"/>
              </a:ext>
            </a:extLst>
          </p:cNvPr>
          <p:cNvPicPr>
            <a:picLocks noChangeAspect="1"/>
          </p:cNvPicPr>
          <p:nvPr/>
        </p:nvPicPr>
        <p:blipFill>
          <a:blip r:embed="rId5"/>
          <a:stretch>
            <a:fillRect/>
          </a:stretch>
        </p:blipFill>
        <p:spPr>
          <a:xfrm>
            <a:off x="2480637" y="3746968"/>
            <a:ext cx="680329" cy="1327773"/>
          </a:xfrm>
          <a:prstGeom prst="rect">
            <a:avLst/>
          </a:prstGeom>
        </p:spPr>
      </p:pic>
      <p:pic>
        <p:nvPicPr>
          <p:cNvPr id="8" name="Picture 7">
            <a:extLst>
              <a:ext uri="{FF2B5EF4-FFF2-40B4-BE49-F238E27FC236}">
                <a16:creationId xmlns:a16="http://schemas.microsoft.com/office/drawing/2014/main" id="{7D26C9E9-9B87-47EF-B82C-02EC539DEE49}"/>
              </a:ext>
            </a:extLst>
          </p:cNvPr>
          <p:cNvPicPr>
            <a:picLocks noChangeAspect="1"/>
          </p:cNvPicPr>
          <p:nvPr/>
        </p:nvPicPr>
        <p:blipFill>
          <a:blip r:embed="rId6"/>
          <a:stretch>
            <a:fillRect/>
          </a:stretch>
        </p:blipFill>
        <p:spPr>
          <a:xfrm>
            <a:off x="3602905" y="3994175"/>
            <a:ext cx="1046951" cy="1133771"/>
          </a:xfrm>
          <a:prstGeom prst="rect">
            <a:avLst/>
          </a:prstGeom>
        </p:spPr>
      </p:pic>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28B9E824-30EF-40B2-8634-4788111707EA}"/>
                  </a:ext>
                </a:extLst>
              </p14:cNvPr>
              <p14:cNvContentPartPr/>
              <p14:nvPr/>
            </p14:nvContentPartPr>
            <p14:xfrm>
              <a:off x="1179562" y="2151448"/>
              <a:ext cx="572400" cy="849960"/>
            </p14:xfrm>
          </p:contentPart>
        </mc:Choice>
        <mc:Fallback xmlns="">
          <p:pic>
            <p:nvPicPr>
              <p:cNvPr id="17" name="Ink 16">
                <a:extLst>
                  <a:ext uri="{FF2B5EF4-FFF2-40B4-BE49-F238E27FC236}">
                    <a16:creationId xmlns:a16="http://schemas.microsoft.com/office/drawing/2014/main" id="{28B9E824-30EF-40B2-8634-4788111707EA}"/>
                  </a:ext>
                </a:extLst>
              </p:cNvPr>
              <p:cNvPicPr/>
              <p:nvPr/>
            </p:nvPicPr>
            <p:blipFill>
              <a:blip r:embed="rId8"/>
              <a:stretch>
                <a:fillRect/>
              </a:stretch>
            </p:blipFill>
            <p:spPr>
              <a:xfrm>
                <a:off x="1143562" y="2115808"/>
                <a:ext cx="644040" cy="921600"/>
              </a:xfrm>
              <a:prstGeom prst="rect">
                <a:avLst/>
              </a:prstGeom>
            </p:spPr>
          </p:pic>
        </mc:Fallback>
      </mc:AlternateContent>
      <p:grpSp>
        <p:nvGrpSpPr>
          <p:cNvPr id="24" name="Group 23">
            <a:extLst>
              <a:ext uri="{FF2B5EF4-FFF2-40B4-BE49-F238E27FC236}">
                <a16:creationId xmlns:a16="http://schemas.microsoft.com/office/drawing/2014/main" id="{C36AA6A4-4F02-4BF8-AEA9-B7E0326F3F9D}"/>
              </a:ext>
            </a:extLst>
          </p:cNvPr>
          <p:cNvGrpSpPr/>
          <p:nvPr/>
        </p:nvGrpSpPr>
        <p:grpSpPr>
          <a:xfrm>
            <a:off x="1833682" y="1538368"/>
            <a:ext cx="1033920" cy="1272960"/>
            <a:chOff x="1833682" y="1538368"/>
            <a:chExt cx="1033920" cy="1272960"/>
          </a:xfrm>
        </p:grpSpPr>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6EDF925B-C21F-4363-B966-DA3596FD4C8F}"/>
                    </a:ext>
                  </a:extLst>
                </p14:cNvPr>
                <p14:cNvContentPartPr/>
                <p14:nvPr/>
              </p14:nvContentPartPr>
              <p14:xfrm>
                <a:off x="2296282" y="1538368"/>
                <a:ext cx="571320" cy="1272960"/>
              </p14:xfrm>
            </p:contentPart>
          </mc:Choice>
          <mc:Fallback xmlns="">
            <p:pic>
              <p:nvPicPr>
                <p:cNvPr id="22" name="Ink 21">
                  <a:extLst>
                    <a:ext uri="{FF2B5EF4-FFF2-40B4-BE49-F238E27FC236}">
                      <a16:creationId xmlns:a16="http://schemas.microsoft.com/office/drawing/2014/main" id="{6EDF925B-C21F-4363-B966-DA3596FD4C8F}"/>
                    </a:ext>
                  </a:extLst>
                </p:cNvPr>
                <p:cNvPicPr/>
                <p:nvPr/>
              </p:nvPicPr>
              <p:blipFill>
                <a:blip r:embed="rId10"/>
                <a:stretch>
                  <a:fillRect/>
                </a:stretch>
              </p:blipFill>
              <p:spPr>
                <a:xfrm>
                  <a:off x="2260642" y="1502728"/>
                  <a:ext cx="642960" cy="1344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07113D1C-10E3-4351-92EF-0964F59AF478}"/>
                    </a:ext>
                  </a:extLst>
                </p14:cNvPr>
                <p14:cNvContentPartPr/>
                <p14:nvPr/>
              </p14:nvContentPartPr>
              <p14:xfrm>
                <a:off x="1833682" y="1995568"/>
                <a:ext cx="252000" cy="344160"/>
              </p14:xfrm>
            </p:contentPart>
          </mc:Choice>
          <mc:Fallback xmlns="">
            <p:pic>
              <p:nvPicPr>
                <p:cNvPr id="23" name="Ink 22">
                  <a:extLst>
                    <a:ext uri="{FF2B5EF4-FFF2-40B4-BE49-F238E27FC236}">
                      <a16:creationId xmlns:a16="http://schemas.microsoft.com/office/drawing/2014/main" id="{07113D1C-10E3-4351-92EF-0964F59AF478}"/>
                    </a:ext>
                  </a:extLst>
                </p:cNvPr>
                <p:cNvPicPr/>
                <p:nvPr/>
              </p:nvPicPr>
              <p:blipFill>
                <a:blip r:embed="rId12"/>
                <a:stretch>
                  <a:fillRect/>
                </a:stretch>
              </p:blipFill>
              <p:spPr>
                <a:xfrm>
                  <a:off x="1798042" y="1959928"/>
                  <a:ext cx="323640" cy="41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5A84F424-1F42-4B34-B40F-8EEE6C00EAB2}"/>
                  </a:ext>
                </a:extLst>
              </p14:cNvPr>
              <p14:cNvContentPartPr/>
              <p14:nvPr/>
            </p14:nvContentPartPr>
            <p14:xfrm>
              <a:off x="3376282" y="1950928"/>
              <a:ext cx="694800" cy="883440"/>
            </p14:xfrm>
          </p:contentPart>
        </mc:Choice>
        <mc:Fallback xmlns="">
          <p:pic>
            <p:nvPicPr>
              <p:cNvPr id="25" name="Ink 24">
                <a:extLst>
                  <a:ext uri="{FF2B5EF4-FFF2-40B4-BE49-F238E27FC236}">
                    <a16:creationId xmlns:a16="http://schemas.microsoft.com/office/drawing/2014/main" id="{5A84F424-1F42-4B34-B40F-8EEE6C00EAB2}"/>
                  </a:ext>
                </a:extLst>
              </p:cNvPr>
              <p:cNvPicPr/>
              <p:nvPr/>
            </p:nvPicPr>
            <p:blipFill>
              <a:blip r:embed="rId14"/>
              <a:stretch>
                <a:fillRect/>
              </a:stretch>
            </p:blipFill>
            <p:spPr>
              <a:xfrm>
                <a:off x="3340282" y="1915288"/>
                <a:ext cx="766440" cy="955080"/>
              </a:xfrm>
              <a:prstGeom prst="rect">
                <a:avLst/>
              </a:prstGeom>
            </p:spPr>
          </p:pic>
        </mc:Fallback>
      </mc:AlternateContent>
      <p:grpSp>
        <p:nvGrpSpPr>
          <p:cNvPr id="29" name="Group 28">
            <a:extLst>
              <a:ext uri="{FF2B5EF4-FFF2-40B4-BE49-F238E27FC236}">
                <a16:creationId xmlns:a16="http://schemas.microsoft.com/office/drawing/2014/main" id="{319D3F8C-2AF7-4A83-9D23-1731D9CA5261}"/>
              </a:ext>
            </a:extLst>
          </p:cNvPr>
          <p:cNvGrpSpPr/>
          <p:nvPr/>
        </p:nvGrpSpPr>
        <p:grpSpPr>
          <a:xfrm>
            <a:off x="2385202" y="1604608"/>
            <a:ext cx="1060200" cy="1385640"/>
            <a:chOff x="2385202" y="1604608"/>
            <a:chExt cx="1060200" cy="1385640"/>
          </a:xfrm>
        </p:grpSpPr>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5BABC0E4-549C-44FD-A452-8CB0A82B090A}"/>
                    </a:ext>
                  </a:extLst>
                </p14:cNvPr>
                <p14:cNvContentPartPr/>
                <p14:nvPr/>
              </p14:nvContentPartPr>
              <p14:xfrm>
                <a:off x="2385202" y="1984408"/>
                <a:ext cx="681840" cy="1005840"/>
              </p14:xfrm>
            </p:contentPart>
          </mc:Choice>
          <mc:Fallback xmlns="">
            <p:pic>
              <p:nvPicPr>
                <p:cNvPr id="26" name="Ink 25">
                  <a:extLst>
                    <a:ext uri="{FF2B5EF4-FFF2-40B4-BE49-F238E27FC236}">
                      <a16:creationId xmlns:a16="http://schemas.microsoft.com/office/drawing/2014/main" id="{5BABC0E4-549C-44FD-A452-8CB0A82B090A}"/>
                    </a:ext>
                  </a:extLst>
                </p:cNvPr>
                <p:cNvPicPr/>
                <p:nvPr/>
              </p:nvPicPr>
              <p:blipFill>
                <a:blip r:embed="rId16"/>
                <a:stretch>
                  <a:fillRect/>
                </a:stretch>
              </p:blipFill>
              <p:spPr>
                <a:xfrm>
                  <a:off x="2349562" y="1948408"/>
                  <a:ext cx="753480" cy="1077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54E8AE2E-4B8F-40CE-88EF-0A8BD219DF87}"/>
                    </a:ext>
                  </a:extLst>
                </p14:cNvPr>
                <p14:cNvContentPartPr/>
                <p14:nvPr/>
              </p14:nvContentPartPr>
              <p14:xfrm>
                <a:off x="2954722" y="1604608"/>
                <a:ext cx="334080" cy="146160"/>
              </p14:xfrm>
            </p:contentPart>
          </mc:Choice>
          <mc:Fallback xmlns="">
            <p:pic>
              <p:nvPicPr>
                <p:cNvPr id="27" name="Ink 26">
                  <a:extLst>
                    <a:ext uri="{FF2B5EF4-FFF2-40B4-BE49-F238E27FC236}">
                      <a16:creationId xmlns:a16="http://schemas.microsoft.com/office/drawing/2014/main" id="{54E8AE2E-4B8F-40CE-88EF-0A8BD219DF87}"/>
                    </a:ext>
                  </a:extLst>
                </p:cNvPr>
                <p:cNvPicPr/>
                <p:nvPr/>
              </p:nvPicPr>
              <p:blipFill>
                <a:blip r:embed="rId18"/>
                <a:stretch>
                  <a:fillRect/>
                </a:stretch>
              </p:blipFill>
              <p:spPr>
                <a:xfrm>
                  <a:off x="2918722" y="1568968"/>
                  <a:ext cx="4057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BA0160E2-CC8F-4644-96FD-279EEF750296}"/>
                    </a:ext>
                  </a:extLst>
                </p14:cNvPr>
                <p14:cNvContentPartPr/>
                <p14:nvPr/>
              </p14:nvContentPartPr>
              <p14:xfrm>
                <a:off x="3021682" y="1740328"/>
                <a:ext cx="423720" cy="145080"/>
              </p14:xfrm>
            </p:contentPart>
          </mc:Choice>
          <mc:Fallback xmlns="">
            <p:pic>
              <p:nvPicPr>
                <p:cNvPr id="28" name="Ink 27">
                  <a:extLst>
                    <a:ext uri="{FF2B5EF4-FFF2-40B4-BE49-F238E27FC236}">
                      <a16:creationId xmlns:a16="http://schemas.microsoft.com/office/drawing/2014/main" id="{BA0160E2-CC8F-4644-96FD-279EEF750296}"/>
                    </a:ext>
                  </a:extLst>
                </p:cNvPr>
                <p:cNvPicPr/>
                <p:nvPr/>
              </p:nvPicPr>
              <p:blipFill>
                <a:blip r:embed="rId20"/>
                <a:stretch>
                  <a:fillRect/>
                </a:stretch>
              </p:blipFill>
              <p:spPr>
                <a:xfrm>
                  <a:off x="2986042" y="1704328"/>
                  <a:ext cx="495360" cy="216720"/>
                </a:xfrm>
                <a:prstGeom prst="rect">
                  <a:avLst/>
                </a:prstGeom>
              </p:spPr>
            </p:pic>
          </mc:Fallback>
        </mc:AlternateContent>
      </p:grpSp>
      <p:grpSp>
        <p:nvGrpSpPr>
          <p:cNvPr id="34" name="Group 33">
            <a:extLst>
              <a:ext uri="{FF2B5EF4-FFF2-40B4-BE49-F238E27FC236}">
                <a16:creationId xmlns:a16="http://schemas.microsoft.com/office/drawing/2014/main" id="{34BCD6C3-EBB0-4DD6-9579-DCEB1819732C}"/>
              </a:ext>
            </a:extLst>
          </p:cNvPr>
          <p:cNvGrpSpPr/>
          <p:nvPr/>
        </p:nvGrpSpPr>
        <p:grpSpPr>
          <a:xfrm>
            <a:off x="1973722" y="2821048"/>
            <a:ext cx="1869840" cy="687960"/>
            <a:chOff x="1973722" y="2821048"/>
            <a:chExt cx="1869840" cy="687960"/>
          </a:xfrm>
        </p:grpSpPr>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87B73BFC-3F9D-428A-BA72-BC36C8F250E1}"/>
                    </a:ext>
                  </a:extLst>
                </p14:cNvPr>
                <p14:cNvContentPartPr/>
                <p14:nvPr/>
              </p14:nvContentPartPr>
              <p14:xfrm>
                <a:off x="1973722" y="2821048"/>
                <a:ext cx="1869840" cy="360360"/>
              </p14:xfrm>
            </p:contentPart>
          </mc:Choice>
          <mc:Fallback xmlns="">
            <p:pic>
              <p:nvPicPr>
                <p:cNvPr id="32" name="Ink 31">
                  <a:extLst>
                    <a:ext uri="{FF2B5EF4-FFF2-40B4-BE49-F238E27FC236}">
                      <a16:creationId xmlns:a16="http://schemas.microsoft.com/office/drawing/2014/main" id="{87B73BFC-3F9D-428A-BA72-BC36C8F250E1}"/>
                    </a:ext>
                  </a:extLst>
                </p:cNvPr>
                <p:cNvPicPr/>
                <p:nvPr/>
              </p:nvPicPr>
              <p:blipFill>
                <a:blip r:embed="rId22"/>
                <a:stretch>
                  <a:fillRect/>
                </a:stretch>
              </p:blipFill>
              <p:spPr>
                <a:xfrm>
                  <a:off x="1937722" y="2785048"/>
                  <a:ext cx="194148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09622E9E-99E5-4F71-9CDF-D155F920F05F}"/>
                    </a:ext>
                  </a:extLst>
                </p14:cNvPr>
                <p14:cNvContentPartPr/>
                <p14:nvPr/>
              </p14:nvContentPartPr>
              <p14:xfrm>
                <a:off x="2820802" y="3300208"/>
                <a:ext cx="281160" cy="208800"/>
              </p14:xfrm>
            </p:contentPart>
          </mc:Choice>
          <mc:Fallback xmlns="">
            <p:pic>
              <p:nvPicPr>
                <p:cNvPr id="33" name="Ink 32">
                  <a:extLst>
                    <a:ext uri="{FF2B5EF4-FFF2-40B4-BE49-F238E27FC236}">
                      <a16:creationId xmlns:a16="http://schemas.microsoft.com/office/drawing/2014/main" id="{09622E9E-99E5-4F71-9CDF-D155F920F05F}"/>
                    </a:ext>
                  </a:extLst>
                </p:cNvPr>
                <p:cNvPicPr/>
                <p:nvPr/>
              </p:nvPicPr>
              <p:blipFill>
                <a:blip r:embed="rId24"/>
                <a:stretch>
                  <a:fillRect/>
                </a:stretch>
              </p:blipFill>
              <p:spPr>
                <a:xfrm>
                  <a:off x="2784802" y="3264568"/>
                  <a:ext cx="352800" cy="280440"/>
                </a:xfrm>
                <a:prstGeom prst="rect">
                  <a:avLst/>
                </a:prstGeom>
              </p:spPr>
            </p:pic>
          </mc:Fallback>
        </mc:AlternateContent>
      </p:grpSp>
    </p:spTree>
    <p:extLst>
      <p:ext uri="{BB962C8B-B14F-4D97-AF65-F5344CB8AC3E}">
        <p14:creationId xmlns:p14="http://schemas.microsoft.com/office/powerpoint/2010/main" val="214822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p:cTn id="10" dur="1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p:cTn id="15" dur="1000" fill="hold"/>
                                        <p:tgtEl>
                                          <p:spTgt spid="29"/>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p:cTn id="18" dur="1000" fill="hold"/>
                                        <p:tgtEl>
                                          <p:spTgt spid="25"/>
                                        </p:tgtEl>
                                        <p:attrNameLst>
                                          <p:attrName>drawProgress</p:attrName>
                                        </p:attrNameLst>
                                      </p:cBhvr>
                                      <p:tavLst>
                                        <p:tav tm="0">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63"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p:cTn id="23" dur="1000" fill="hold"/>
                                        <p:tgtEl>
                                          <p:spTgt spid="34"/>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2CC973-7901-4D42-A702-59750B116871}"/>
              </a:ext>
            </a:extLst>
          </p:cNvPr>
          <p:cNvSpPr txBox="1"/>
          <p:nvPr/>
        </p:nvSpPr>
        <p:spPr>
          <a:xfrm>
            <a:off x="1034591" y="6140198"/>
            <a:ext cx="10122817" cy="584775"/>
          </a:xfrm>
          <a:prstGeom prst="rect">
            <a:avLst/>
          </a:prstGeom>
          <a:noFill/>
        </p:spPr>
        <p:txBody>
          <a:bodyPr wrap="square" rtlCol="0">
            <a:spAutoFit/>
          </a:bodyPr>
          <a:lstStyle/>
          <a:p>
            <a:pPr algn="ctr"/>
            <a:r>
              <a:rPr lang="en-US" sz="3200" dirty="0"/>
              <a:t>Visual comparison is a tough topic.</a:t>
            </a:r>
          </a:p>
        </p:txBody>
      </p:sp>
      <p:sp>
        <p:nvSpPr>
          <p:cNvPr id="3" name="TextBox 2">
            <a:extLst>
              <a:ext uri="{FF2B5EF4-FFF2-40B4-BE49-F238E27FC236}">
                <a16:creationId xmlns:a16="http://schemas.microsoft.com/office/drawing/2014/main" id="{C9F0B88A-DF79-4BEC-8327-389DEBF4A397}"/>
              </a:ext>
            </a:extLst>
          </p:cNvPr>
          <p:cNvSpPr txBox="1"/>
          <p:nvPr/>
        </p:nvSpPr>
        <p:spPr>
          <a:xfrm>
            <a:off x="575708" y="248100"/>
            <a:ext cx="4408888" cy="1154162"/>
          </a:xfrm>
          <a:prstGeom prst="rect">
            <a:avLst/>
          </a:prstGeom>
          <a:noFill/>
        </p:spPr>
        <p:txBody>
          <a:bodyPr wrap="square" rtlCol="0">
            <a:spAutoFit/>
          </a:bodyPr>
          <a:lstStyle/>
          <a:p>
            <a:pPr algn="ctr"/>
            <a:r>
              <a:rPr lang="en-US" sz="2300" dirty="0"/>
              <a:t>With one simple dataset, there are multiple things to compare, and multiple ways to visualize the data.</a:t>
            </a:r>
          </a:p>
        </p:txBody>
      </p:sp>
      <p:sp>
        <p:nvSpPr>
          <p:cNvPr id="4" name="TextBox 3">
            <a:extLst>
              <a:ext uri="{FF2B5EF4-FFF2-40B4-BE49-F238E27FC236}">
                <a16:creationId xmlns:a16="http://schemas.microsoft.com/office/drawing/2014/main" id="{441241D4-AFE4-430F-82A9-099E81063A3D}"/>
              </a:ext>
            </a:extLst>
          </p:cNvPr>
          <p:cNvSpPr txBox="1"/>
          <p:nvPr/>
        </p:nvSpPr>
        <p:spPr>
          <a:xfrm>
            <a:off x="6672494" y="248100"/>
            <a:ext cx="4813262" cy="1154162"/>
          </a:xfrm>
          <a:prstGeom prst="rect">
            <a:avLst/>
          </a:prstGeom>
          <a:noFill/>
        </p:spPr>
        <p:txBody>
          <a:bodyPr wrap="square" rtlCol="0">
            <a:spAutoFit/>
          </a:bodyPr>
          <a:lstStyle/>
          <a:p>
            <a:pPr algn="ctr"/>
            <a:r>
              <a:rPr lang="en-US" sz="2300" dirty="0"/>
              <a:t>It’s complicated to make sense comparison sentences, for both humans and machines.</a:t>
            </a:r>
          </a:p>
        </p:txBody>
      </p:sp>
      <p:pic>
        <p:nvPicPr>
          <p:cNvPr id="6" name="Picture 5">
            <a:extLst>
              <a:ext uri="{FF2B5EF4-FFF2-40B4-BE49-F238E27FC236}">
                <a16:creationId xmlns:a16="http://schemas.microsoft.com/office/drawing/2014/main" id="{31358B57-24D9-452F-8C1E-06BC16BF2528}"/>
              </a:ext>
            </a:extLst>
          </p:cNvPr>
          <p:cNvPicPr>
            <a:picLocks noChangeAspect="1"/>
          </p:cNvPicPr>
          <p:nvPr/>
        </p:nvPicPr>
        <p:blipFill>
          <a:blip r:embed="rId3"/>
          <a:stretch>
            <a:fillRect/>
          </a:stretch>
        </p:blipFill>
        <p:spPr>
          <a:xfrm>
            <a:off x="1351923" y="1718184"/>
            <a:ext cx="2950763" cy="1448556"/>
          </a:xfrm>
          <a:prstGeom prst="rect">
            <a:avLst/>
          </a:prstGeom>
        </p:spPr>
      </p:pic>
      <p:sp>
        <p:nvSpPr>
          <p:cNvPr id="9" name="TextBox 8">
            <a:extLst>
              <a:ext uri="{FF2B5EF4-FFF2-40B4-BE49-F238E27FC236}">
                <a16:creationId xmlns:a16="http://schemas.microsoft.com/office/drawing/2014/main" id="{6B88D31B-24A6-477A-9C84-9C169E010F75}"/>
              </a:ext>
            </a:extLst>
          </p:cNvPr>
          <p:cNvSpPr txBox="1"/>
          <p:nvPr/>
        </p:nvSpPr>
        <p:spPr>
          <a:xfrm>
            <a:off x="6460174" y="1745152"/>
            <a:ext cx="3107572" cy="400110"/>
          </a:xfrm>
          <a:prstGeom prst="rect">
            <a:avLst/>
          </a:prstGeom>
          <a:noFill/>
        </p:spPr>
        <p:txBody>
          <a:bodyPr wrap="square" rtlCol="0">
            <a:spAutoFit/>
          </a:bodyPr>
          <a:lstStyle/>
          <a:p>
            <a:r>
              <a:rPr lang="en-US" sz="2000" dirty="0">
                <a:latin typeface="Calibri (Body)"/>
              </a:rPr>
              <a:t>1. Language can be vague</a:t>
            </a:r>
          </a:p>
        </p:txBody>
      </p:sp>
      <p:sp>
        <p:nvSpPr>
          <p:cNvPr id="11" name="Rectangular Callout 117">
            <a:extLst>
              <a:ext uri="{FF2B5EF4-FFF2-40B4-BE49-F238E27FC236}">
                <a16:creationId xmlns:a16="http://schemas.microsoft.com/office/drawing/2014/main" id="{0C25ADB8-FD9A-44C1-8FD1-2E4DFFF8268A}"/>
              </a:ext>
            </a:extLst>
          </p:cNvPr>
          <p:cNvSpPr/>
          <p:nvPr/>
        </p:nvSpPr>
        <p:spPr>
          <a:xfrm>
            <a:off x="7625229" y="2448705"/>
            <a:ext cx="3499971" cy="479463"/>
          </a:xfrm>
          <a:prstGeom prst="wedgeRectCallout">
            <a:avLst>
              <a:gd name="adj1" fmla="val -57550"/>
              <a:gd name="adj2" fmla="val -873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latin typeface="Calibri" panose="020F0502020204030204" pitchFamily="34" charset="0"/>
              </a:rPr>
              <a:t>How well did A do compared to B?</a:t>
            </a:r>
            <a:endParaRPr lang="en-US" sz="1100" dirty="0"/>
          </a:p>
        </p:txBody>
      </p:sp>
      <p:sp>
        <p:nvSpPr>
          <p:cNvPr id="12" name="Rectangular Callout 117">
            <a:extLst>
              <a:ext uri="{FF2B5EF4-FFF2-40B4-BE49-F238E27FC236}">
                <a16:creationId xmlns:a16="http://schemas.microsoft.com/office/drawing/2014/main" id="{EF6687E7-1FB9-42DF-AFA4-D0D35808B8B4}"/>
              </a:ext>
            </a:extLst>
          </p:cNvPr>
          <p:cNvSpPr/>
          <p:nvPr/>
        </p:nvSpPr>
        <p:spPr>
          <a:xfrm>
            <a:off x="7448033" y="3116048"/>
            <a:ext cx="3262183" cy="479463"/>
          </a:xfrm>
          <a:prstGeom prst="wedgeRectCallout">
            <a:avLst>
              <a:gd name="adj1" fmla="val 59311"/>
              <a:gd name="adj2" fmla="val 362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latin typeface="Calibri" panose="020F0502020204030204" pitchFamily="34" charset="0"/>
              </a:rPr>
              <a:t>What do you mean by “well”?</a:t>
            </a:r>
            <a:endParaRPr lang="en-US" sz="1100" dirty="0"/>
          </a:p>
        </p:txBody>
      </p:sp>
      <p:pic>
        <p:nvPicPr>
          <p:cNvPr id="13" name="Picture 12">
            <a:extLst>
              <a:ext uri="{FF2B5EF4-FFF2-40B4-BE49-F238E27FC236}">
                <a16:creationId xmlns:a16="http://schemas.microsoft.com/office/drawing/2014/main" id="{533CB3E2-357E-4F67-879B-B7B60B953AB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51126" y="2421781"/>
            <a:ext cx="386016" cy="655967"/>
          </a:xfrm>
          <a:prstGeom prst="rect">
            <a:avLst/>
          </a:prstGeom>
        </p:spPr>
      </p:pic>
      <p:pic>
        <p:nvPicPr>
          <p:cNvPr id="14" name="Graphic 13" descr="Internet with solid fill">
            <a:extLst>
              <a:ext uri="{FF2B5EF4-FFF2-40B4-BE49-F238E27FC236}">
                <a16:creationId xmlns:a16="http://schemas.microsoft.com/office/drawing/2014/main" id="{453B7B5A-C864-4487-8D29-5593DE282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28556" y="3161226"/>
            <a:ext cx="914400" cy="914400"/>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DC0CD2F9-D0DC-4A47-9179-4995B164C5EF}"/>
                  </a:ext>
                </a:extLst>
              </p14:cNvPr>
              <p14:cNvContentPartPr/>
              <p14:nvPr/>
            </p14:nvContentPartPr>
            <p14:xfrm>
              <a:off x="1179562" y="2151448"/>
              <a:ext cx="572400" cy="849960"/>
            </p14:xfrm>
          </p:contentPart>
        </mc:Choice>
        <mc:Fallback xmlns="">
          <p:pic>
            <p:nvPicPr>
              <p:cNvPr id="15" name="Ink 14">
                <a:extLst>
                  <a:ext uri="{FF2B5EF4-FFF2-40B4-BE49-F238E27FC236}">
                    <a16:creationId xmlns:a16="http://schemas.microsoft.com/office/drawing/2014/main" id="{DC0CD2F9-D0DC-4A47-9179-4995B164C5EF}"/>
                  </a:ext>
                </a:extLst>
              </p:cNvPr>
              <p:cNvPicPr/>
              <p:nvPr/>
            </p:nvPicPr>
            <p:blipFill>
              <a:blip r:embed="rId8"/>
              <a:stretch>
                <a:fillRect/>
              </a:stretch>
            </p:blipFill>
            <p:spPr>
              <a:xfrm>
                <a:off x="1143562" y="2115808"/>
                <a:ext cx="644040" cy="921600"/>
              </a:xfrm>
              <a:prstGeom prst="rect">
                <a:avLst/>
              </a:prstGeom>
            </p:spPr>
          </p:pic>
        </mc:Fallback>
      </mc:AlternateContent>
      <p:grpSp>
        <p:nvGrpSpPr>
          <p:cNvPr id="16" name="Group 15">
            <a:extLst>
              <a:ext uri="{FF2B5EF4-FFF2-40B4-BE49-F238E27FC236}">
                <a16:creationId xmlns:a16="http://schemas.microsoft.com/office/drawing/2014/main" id="{97E60A5F-E10E-4F42-9D9B-A6251491A974}"/>
              </a:ext>
            </a:extLst>
          </p:cNvPr>
          <p:cNvGrpSpPr/>
          <p:nvPr/>
        </p:nvGrpSpPr>
        <p:grpSpPr>
          <a:xfrm>
            <a:off x="1833682" y="1538368"/>
            <a:ext cx="1033920" cy="1272960"/>
            <a:chOff x="1833682" y="1538368"/>
            <a:chExt cx="1033920" cy="1272960"/>
          </a:xfrm>
        </p:grpSpPr>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74AF19B2-4A80-4A52-BA20-315493E4BF6C}"/>
                    </a:ext>
                  </a:extLst>
                </p14:cNvPr>
                <p14:cNvContentPartPr/>
                <p14:nvPr/>
              </p14:nvContentPartPr>
              <p14:xfrm>
                <a:off x="2296282" y="1538368"/>
                <a:ext cx="571320" cy="1272960"/>
              </p14:xfrm>
            </p:contentPart>
          </mc:Choice>
          <mc:Fallback xmlns="">
            <p:pic>
              <p:nvPicPr>
                <p:cNvPr id="17" name="Ink 16">
                  <a:extLst>
                    <a:ext uri="{FF2B5EF4-FFF2-40B4-BE49-F238E27FC236}">
                      <a16:creationId xmlns:a16="http://schemas.microsoft.com/office/drawing/2014/main" id="{74AF19B2-4A80-4A52-BA20-315493E4BF6C}"/>
                    </a:ext>
                  </a:extLst>
                </p:cNvPr>
                <p:cNvPicPr/>
                <p:nvPr/>
              </p:nvPicPr>
              <p:blipFill>
                <a:blip r:embed="rId10"/>
                <a:stretch>
                  <a:fillRect/>
                </a:stretch>
              </p:blipFill>
              <p:spPr>
                <a:xfrm>
                  <a:off x="2260642" y="1502728"/>
                  <a:ext cx="642960" cy="1344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CB7CDE02-A966-41D2-BF93-606717FEE07A}"/>
                    </a:ext>
                  </a:extLst>
                </p14:cNvPr>
                <p14:cNvContentPartPr/>
                <p14:nvPr/>
              </p14:nvContentPartPr>
              <p14:xfrm>
                <a:off x="1833682" y="1995568"/>
                <a:ext cx="252000" cy="344160"/>
              </p14:xfrm>
            </p:contentPart>
          </mc:Choice>
          <mc:Fallback xmlns="">
            <p:pic>
              <p:nvPicPr>
                <p:cNvPr id="18" name="Ink 17">
                  <a:extLst>
                    <a:ext uri="{FF2B5EF4-FFF2-40B4-BE49-F238E27FC236}">
                      <a16:creationId xmlns:a16="http://schemas.microsoft.com/office/drawing/2014/main" id="{CB7CDE02-A966-41D2-BF93-606717FEE07A}"/>
                    </a:ext>
                  </a:extLst>
                </p:cNvPr>
                <p:cNvPicPr/>
                <p:nvPr/>
              </p:nvPicPr>
              <p:blipFill>
                <a:blip r:embed="rId12"/>
                <a:stretch>
                  <a:fillRect/>
                </a:stretch>
              </p:blipFill>
              <p:spPr>
                <a:xfrm>
                  <a:off x="1798042" y="1959928"/>
                  <a:ext cx="323640" cy="41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7474EABE-C5A0-43A4-94FF-FD044FF1EB06}"/>
                  </a:ext>
                </a:extLst>
              </p14:cNvPr>
              <p14:cNvContentPartPr/>
              <p14:nvPr/>
            </p14:nvContentPartPr>
            <p14:xfrm>
              <a:off x="3376282" y="1950928"/>
              <a:ext cx="694800" cy="883440"/>
            </p14:xfrm>
          </p:contentPart>
        </mc:Choice>
        <mc:Fallback xmlns="">
          <p:pic>
            <p:nvPicPr>
              <p:cNvPr id="19" name="Ink 18">
                <a:extLst>
                  <a:ext uri="{FF2B5EF4-FFF2-40B4-BE49-F238E27FC236}">
                    <a16:creationId xmlns:a16="http://schemas.microsoft.com/office/drawing/2014/main" id="{7474EABE-C5A0-43A4-94FF-FD044FF1EB06}"/>
                  </a:ext>
                </a:extLst>
              </p:cNvPr>
              <p:cNvPicPr/>
              <p:nvPr/>
            </p:nvPicPr>
            <p:blipFill>
              <a:blip r:embed="rId14"/>
              <a:stretch>
                <a:fillRect/>
              </a:stretch>
            </p:blipFill>
            <p:spPr>
              <a:xfrm>
                <a:off x="3340282" y="1915288"/>
                <a:ext cx="766440" cy="955080"/>
              </a:xfrm>
              <a:prstGeom prst="rect">
                <a:avLst/>
              </a:prstGeom>
            </p:spPr>
          </p:pic>
        </mc:Fallback>
      </mc:AlternateContent>
      <p:grpSp>
        <p:nvGrpSpPr>
          <p:cNvPr id="20" name="Group 19">
            <a:extLst>
              <a:ext uri="{FF2B5EF4-FFF2-40B4-BE49-F238E27FC236}">
                <a16:creationId xmlns:a16="http://schemas.microsoft.com/office/drawing/2014/main" id="{2ADBC633-95CD-435C-AB97-3725395C9C39}"/>
              </a:ext>
            </a:extLst>
          </p:cNvPr>
          <p:cNvGrpSpPr/>
          <p:nvPr/>
        </p:nvGrpSpPr>
        <p:grpSpPr>
          <a:xfrm>
            <a:off x="2385202" y="1604608"/>
            <a:ext cx="1060200" cy="1385640"/>
            <a:chOff x="2385202" y="1604608"/>
            <a:chExt cx="1060200" cy="1385640"/>
          </a:xfrm>
        </p:grpSpPr>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0DF8DBD6-C20F-4B0B-81C9-17D65099DD10}"/>
                    </a:ext>
                  </a:extLst>
                </p14:cNvPr>
                <p14:cNvContentPartPr/>
                <p14:nvPr/>
              </p14:nvContentPartPr>
              <p14:xfrm>
                <a:off x="2385202" y="1984408"/>
                <a:ext cx="681840" cy="1005840"/>
              </p14:xfrm>
            </p:contentPart>
          </mc:Choice>
          <mc:Fallback xmlns="">
            <p:pic>
              <p:nvPicPr>
                <p:cNvPr id="21" name="Ink 20">
                  <a:extLst>
                    <a:ext uri="{FF2B5EF4-FFF2-40B4-BE49-F238E27FC236}">
                      <a16:creationId xmlns:a16="http://schemas.microsoft.com/office/drawing/2014/main" id="{0DF8DBD6-C20F-4B0B-81C9-17D65099DD10}"/>
                    </a:ext>
                  </a:extLst>
                </p:cNvPr>
                <p:cNvPicPr/>
                <p:nvPr/>
              </p:nvPicPr>
              <p:blipFill>
                <a:blip r:embed="rId16"/>
                <a:stretch>
                  <a:fillRect/>
                </a:stretch>
              </p:blipFill>
              <p:spPr>
                <a:xfrm>
                  <a:off x="2349562" y="1948408"/>
                  <a:ext cx="753480" cy="1077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26C1A84C-E614-46A8-A8DD-E3E30EF4DFDA}"/>
                    </a:ext>
                  </a:extLst>
                </p14:cNvPr>
                <p14:cNvContentPartPr/>
                <p14:nvPr/>
              </p14:nvContentPartPr>
              <p14:xfrm>
                <a:off x="2954722" y="1604608"/>
                <a:ext cx="334080" cy="146160"/>
              </p14:xfrm>
            </p:contentPart>
          </mc:Choice>
          <mc:Fallback xmlns="">
            <p:pic>
              <p:nvPicPr>
                <p:cNvPr id="22" name="Ink 21">
                  <a:extLst>
                    <a:ext uri="{FF2B5EF4-FFF2-40B4-BE49-F238E27FC236}">
                      <a16:creationId xmlns:a16="http://schemas.microsoft.com/office/drawing/2014/main" id="{26C1A84C-E614-46A8-A8DD-E3E30EF4DFDA}"/>
                    </a:ext>
                  </a:extLst>
                </p:cNvPr>
                <p:cNvPicPr/>
                <p:nvPr/>
              </p:nvPicPr>
              <p:blipFill>
                <a:blip r:embed="rId18"/>
                <a:stretch>
                  <a:fillRect/>
                </a:stretch>
              </p:blipFill>
              <p:spPr>
                <a:xfrm>
                  <a:off x="2918722" y="1568968"/>
                  <a:ext cx="4057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C05A0AA9-21D6-4FDE-9848-2D95F1493CCA}"/>
                    </a:ext>
                  </a:extLst>
                </p14:cNvPr>
                <p14:cNvContentPartPr/>
                <p14:nvPr/>
              </p14:nvContentPartPr>
              <p14:xfrm>
                <a:off x="3021682" y="1740328"/>
                <a:ext cx="423720" cy="145080"/>
              </p14:xfrm>
            </p:contentPart>
          </mc:Choice>
          <mc:Fallback xmlns="">
            <p:pic>
              <p:nvPicPr>
                <p:cNvPr id="23" name="Ink 22">
                  <a:extLst>
                    <a:ext uri="{FF2B5EF4-FFF2-40B4-BE49-F238E27FC236}">
                      <a16:creationId xmlns:a16="http://schemas.microsoft.com/office/drawing/2014/main" id="{C05A0AA9-21D6-4FDE-9848-2D95F1493CCA}"/>
                    </a:ext>
                  </a:extLst>
                </p:cNvPr>
                <p:cNvPicPr/>
                <p:nvPr/>
              </p:nvPicPr>
              <p:blipFill>
                <a:blip r:embed="rId20"/>
                <a:stretch>
                  <a:fillRect/>
                </a:stretch>
              </p:blipFill>
              <p:spPr>
                <a:xfrm>
                  <a:off x="2986042" y="1704328"/>
                  <a:ext cx="495360" cy="216720"/>
                </a:xfrm>
                <a:prstGeom prst="rect">
                  <a:avLst/>
                </a:prstGeom>
              </p:spPr>
            </p:pic>
          </mc:Fallback>
        </mc:AlternateContent>
      </p:grpSp>
      <p:grpSp>
        <p:nvGrpSpPr>
          <p:cNvPr id="24" name="Group 23">
            <a:extLst>
              <a:ext uri="{FF2B5EF4-FFF2-40B4-BE49-F238E27FC236}">
                <a16:creationId xmlns:a16="http://schemas.microsoft.com/office/drawing/2014/main" id="{582905B5-A66B-4910-8B15-AD5BF14D90F1}"/>
              </a:ext>
            </a:extLst>
          </p:cNvPr>
          <p:cNvGrpSpPr/>
          <p:nvPr/>
        </p:nvGrpSpPr>
        <p:grpSpPr>
          <a:xfrm>
            <a:off x="1973722" y="2821048"/>
            <a:ext cx="1869840" cy="687960"/>
            <a:chOff x="1973722" y="2821048"/>
            <a:chExt cx="1869840" cy="687960"/>
          </a:xfrm>
        </p:grpSpPr>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44ACEC4F-6A72-40B9-905E-1913D68D3EF0}"/>
                    </a:ext>
                  </a:extLst>
                </p14:cNvPr>
                <p14:cNvContentPartPr/>
                <p14:nvPr/>
              </p14:nvContentPartPr>
              <p14:xfrm>
                <a:off x="1973722" y="2821048"/>
                <a:ext cx="1869840" cy="360360"/>
              </p14:xfrm>
            </p:contentPart>
          </mc:Choice>
          <mc:Fallback xmlns="">
            <p:pic>
              <p:nvPicPr>
                <p:cNvPr id="25" name="Ink 24">
                  <a:extLst>
                    <a:ext uri="{FF2B5EF4-FFF2-40B4-BE49-F238E27FC236}">
                      <a16:creationId xmlns:a16="http://schemas.microsoft.com/office/drawing/2014/main" id="{44ACEC4F-6A72-40B9-905E-1913D68D3EF0}"/>
                    </a:ext>
                  </a:extLst>
                </p:cNvPr>
                <p:cNvPicPr/>
                <p:nvPr/>
              </p:nvPicPr>
              <p:blipFill>
                <a:blip r:embed="rId22"/>
                <a:stretch>
                  <a:fillRect/>
                </a:stretch>
              </p:blipFill>
              <p:spPr>
                <a:xfrm>
                  <a:off x="1937722" y="2785048"/>
                  <a:ext cx="194148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8848AC7D-398E-4717-9630-A98D0A4542EF}"/>
                    </a:ext>
                  </a:extLst>
                </p14:cNvPr>
                <p14:cNvContentPartPr/>
                <p14:nvPr/>
              </p14:nvContentPartPr>
              <p14:xfrm>
                <a:off x="2820802" y="3300208"/>
                <a:ext cx="281160" cy="208800"/>
              </p14:xfrm>
            </p:contentPart>
          </mc:Choice>
          <mc:Fallback xmlns="">
            <p:pic>
              <p:nvPicPr>
                <p:cNvPr id="26" name="Ink 25">
                  <a:extLst>
                    <a:ext uri="{FF2B5EF4-FFF2-40B4-BE49-F238E27FC236}">
                      <a16:creationId xmlns:a16="http://schemas.microsoft.com/office/drawing/2014/main" id="{8848AC7D-398E-4717-9630-A98D0A4542EF}"/>
                    </a:ext>
                  </a:extLst>
                </p:cNvPr>
                <p:cNvPicPr/>
                <p:nvPr/>
              </p:nvPicPr>
              <p:blipFill>
                <a:blip r:embed="rId24"/>
                <a:stretch>
                  <a:fillRect/>
                </a:stretch>
              </p:blipFill>
              <p:spPr>
                <a:xfrm>
                  <a:off x="2784802" y="3264568"/>
                  <a:ext cx="352800" cy="280440"/>
                </a:xfrm>
                <a:prstGeom prst="rect">
                  <a:avLst/>
                </a:prstGeom>
              </p:spPr>
            </p:pic>
          </mc:Fallback>
        </mc:AlternateContent>
      </p:grpSp>
      <p:pic>
        <p:nvPicPr>
          <p:cNvPr id="27" name="Picture 26">
            <a:extLst>
              <a:ext uri="{FF2B5EF4-FFF2-40B4-BE49-F238E27FC236}">
                <a16:creationId xmlns:a16="http://schemas.microsoft.com/office/drawing/2014/main" id="{3597BCE6-2CF6-4F5A-BC45-7E999F692987}"/>
              </a:ext>
            </a:extLst>
          </p:cNvPr>
          <p:cNvPicPr>
            <a:picLocks noChangeAspect="1"/>
          </p:cNvPicPr>
          <p:nvPr/>
        </p:nvPicPr>
        <p:blipFill>
          <a:blip r:embed="rId25"/>
          <a:stretch>
            <a:fillRect/>
          </a:stretch>
        </p:blipFill>
        <p:spPr>
          <a:xfrm>
            <a:off x="677237" y="4406563"/>
            <a:ext cx="1361461" cy="668178"/>
          </a:xfrm>
          <a:prstGeom prst="rect">
            <a:avLst/>
          </a:prstGeom>
        </p:spPr>
      </p:pic>
      <p:pic>
        <p:nvPicPr>
          <p:cNvPr id="28" name="Picture 27">
            <a:extLst>
              <a:ext uri="{FF2B5EF4-FFF2-40B4-BE49-F238E27FC236}">
                <a16:creationId xmlns:a16="http://schemas.microsoft.com/office/drawing/2014/main" id="{51C3904F-D127-474A-9B86-7FD659F6AAEA}"/>
              </a:ext>
            </a:extLst>
          </p:cNvPr>
          <p:cNvPicPr>
            <a:picLocks noChangeAspect="1"/>
          </p:cNvPicPr>
          <p:nvPr/>
        </p:nvPicPr>
        <p:blipFill>
          <a:blip r:embed="rId26"/>
          <a:stretch>
            <a:fillRect/>
          </a:stretch>
        </p:blipFill>
        <p:spPr>
          <a:xfrm>
            <a:off x="2480637" y="3746968"/>
            <a:ext cx="680329" cy="1327773"/>
          </a:xfrm>
          <a:prstGeom prst="rect">
            <a:avLst/>
          </a:prstGeom>
        </p:spPr>
      </p:pic>
      <p:pic>
        <p:nvPicPr>
          <p:cNvPr id="29" name="Picture 28">
            <a:extLst>
              <a:ext uri="{FF2B5EF4-FFF2-40B4-BE49-F238E27FC236}">
                <a16:creationId xmlns:a16="http://schemas.microsoft.com/office/drawing/2014/main" id="{32CED0ED-CDA4-40C3-A4CF-74BD628B8FAD}"/>
              </a:ext>
            </a:extLst>
          </p:cNvPr>
          <p:cNvPicPr>
            <a:picLocks noChangeAspect="1"/>
          </p:cNvPicPr>
          <p:nvPr/>
        </p:nvPicPr>
        <p:blipFill>
          <a:blip r:embed="rId27"/>
          <a:stretch>
            <a:fillRect/>
          </a:stretch>
        </p:blipFill>
        <p:spPr>
          <a:xfrm>
            <a:off x="3602905" y="3994175"/>
            <a:ext cx="1046951" cy="1133771"/>
          </a:xfrm>
          <a:prstGeom prst="rect">
            <a:avLst/>
          </a:prstGeom>
        </p:spPr>
      </p:pic>
    </p:spTree>
    <p:extLst>
      <p:ext uri="{BB962C8B-B14F-4D97-AF65-F5344CB8AC3E}">
        <p14:creationId xmlns:p14="http://schemas.microsoft.com/office/powerpoint/2010/main" val="68326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ular Callout 117">
            <a:extLst>
              <a:ext uri="{FF2B5EF4-FFF2-40B4-BE49-F238E27FC236}">
                <a16:creationId xmlns:a16="http://schemas.microsoft.com/office/drawing/2014/main" id="{F592F550-9E4A-4948-9B41-292929982A8D}"/>
              </a:ext>
            </a:extLst>
          </p:cNvPr>
          <p:cNvSpPr/>
          <p:nvPr/>
        </p:nvSpPr>
        <p:spPr>
          <a:xfrm>
            <a:off x="4492344" y="850844"/>
            <a:ext cx="3499971" cy="479463"/>
          </a:xfrm>
          <a:prstGeom prst="wedgeRectCallout">
            <a:avLst>
              <a:gd name="adj1" fmla="val -57550"/>
              <a:gd name="adj2" fmla="val -873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latin typeface="Calibri" panose="020F0502020204030204" pitchFamily="34" charset="0"/>
              </a:rPr>
              <a:t>Cindy, you are such a smart person.</a:t>
            </a:r>
            <a:endParaRPr lang="en-US" sz="1100" dirty="0"/>
          </a:p>
        </p:txBody>
      </p:sp>
      <p:pic>
        <p:nvPicPr>
          <p:cNvPr id="12" name="Picture 5">
            <a:extLst>
              <a:ext uri="{FF2B5EF4-FFF2-40B4-BE49-F238E27FC236}">
                <a16:creationId xmlns:a16="http://schemas.microsoft.com/office/drawing/2014/main" id="{B747F1E4-F0D2-4AA1-A6AA-F8677B824C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7213" y="960782"/>
            <a:ext cx="10541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7">
            <a:extLst>
              <a:ext uri="{FF2B5EF4-FFF2-40B4-BE49-F238E27FC236}">
                <a16:creationId xmlns:a16="http://schemas.microsoft.com/office/drawing/2014/main" id="{39DC41D8-4EC4-47FE-8F2F-1EAA2D6DF8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28945" y="2787720"/>
            <a:ext cx="10541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Rectangular Callout 117">
            <a:extLst>
              <a:ext uri="{FF2B5EF4-FFF2-40B4-BE49-F238E27FC236}">
                <a16:creationId xmlns:a16="http://schemas.microsoft.com/office/drawing/2014/main" id="{9C5954A0-310C-4AD3-8A85-B157C28A8C51}"/>
              </a:ext>
            </a:extLst>
          </p:cNvPr>
          <p:cNvSpPr/>
          <p:nvPr/>
        </p:nvSpPr>
        <p:spPr>
          <a:xfrm>
            <a:off x="4492344" y="2835307"/>
            <a:ext cx="2271848" cy="479463"/>
          </a:xfrm>
          <a:prstGeom prst="wedgeRectCallout">
            <a:avLst>
              <a:gd name="adj1" fmla="val 59311"/>
              <a:gd name="adj2" fmla="val 362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latin typeface="Calibri" panose="020F0502020204030204" pitchFamily="34" charset="0"/>
              </a:rPr>
              <a:t>Sarcasm?</a:t>
            </a:r>
            <a:endParaRPr lang="en-US" sz="1100" dirty="0"/>
          </a:p>
        </p:txBody>
      </p:sp>
      <p:sp>
        <p:nvSpPr>
          <p:cNvPr id="15" name="Rectangular Callout 117">
            <a:extLst>
              <a:ext uri="{FF2B5EF4-FFF2-40B4-BE49-F238E27FC236}">
                <a16:creationId xmlns:a16="http://schemas.microsoft.com/office/drawing/2014/main" id="{D402C055-B6E3-43FB-BD53-92BA53A4E0A6}"/>
              </a:ext>
            </a:extLst>
          </p:cNvPr>
          <p:cNvSpPr/>
          <p:nvPr/>
        </p:nvSpPr>
        <p:spPr>
          <a:xfrm>
            <a:off x="4492344" y="4914900"/>
            <a:ext cx="3499971" cy="479463"/>
          </a:xfrm>
          <a:prstGeom prst="wedgeRectCallout">
            <a:avLst>
              <a:gd name="adj1" fmla="val -57550"/>
              <a:gd name="adj2" fmla="val -873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latin typeface="Calibri" panose="020F0502020204030204" pitchFamily="34" charset="0"/>
              </a:rPr>
              <a:t>No, of course not.</a:t>
            </a:r>
            <a:endParaRPr lang="en-US" sz="1100" dirty="0"/>
          </a:p>
        </p:txBody>
      </p:sp>
      <p:pic>
        <p:nvPicPr>
          <p:cNvPr id="16" name="Picture 5">
            <a:extLst>
              <a:ext uri="{FF2B5EF4-FFF2-40B4-BE49-F238E27FC236}">
                <a16:creationId xmlns:a16="http://schemas.microsoft.com/office/drawing/2014/main" id="{ACC51806-79B3-44C9-97E8-79E43BBB29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7213" y="5024838"/>
            <a:ext cx="10541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9759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ular Callout 117">
            <a:extLst>
              <a:ext uri="{FF2B5EF4-FFF2-40B4-BE49-F238E27FC236}">
                <a16:creationId xmlns:a16="http://schemas.microsoft.com/office/drawing/2014/main" id="{F592F550-9E4A-4948-9B41-292929982A8D}"/>
              </a:ext>
            </a:extLst>
          </p:cNvPr>
          <p:cNvSpPr/>
          <p:nvPr/>
        </p:nvSpPr>
        <p:spPr>
          <a:xfrm>
            <a:off x="4492344" y="850844"/>
            <a:ext cx="3499971" cy="479463"/>
          </a:xfrm>
          <a:prstGeom prst="wedgeRectCallout">
            <a:avLst>
              <a:gd name="adj1" fmla="val -57550"/>
              <a:gd name="adj2" fmla="val -873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latin typeface="Calibri" panose="020F0502020204030204" pitchFamily="34" charset="0"/>
              </a:rPr>
              <a:t>Did Student A do well this quarter?</a:t>
            </a:r>
            <a:endParaRPr lang="en-US" sz="1100" dirty="0"/>
          </a:p>
        </p:txBody>
      </p:sp>
      <p:sp>
        <p:nvSpPr>
          <p:cNvPr id="14" name="Rectangular Callout 117">
            <a:extLst>
              <a:ext uri="{FF2B5EF4-FFF2-40B4-BE49-F238E27FC236}">
                <a16:creationId xmlns:a16="http://schemas.microsoft.com/office/drawing/2014/main" id="{9C5954A0-310C-4AD3-8A85-B157C28A8C51}"/>
              </a:ext>
            </a:extLst>
          </p:cNvPr>
          <p:cNvSpPr/>
          <p:nvPr/>
        </p:nvSpPr>
        <p:spPr>
          <a:xfrm>
            <a:off x="4492344" y="2835307"/>
            <a:ext cx="3499972" cy="479463"/>
          </a:xfrm>
          <a:prstGeom prst="wedgeRectCallout">
            <a:avLst>
              <a:gd name="adj1" fmla="val 59311"/>
              <a:gd name="adj2" fmla="val 362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latin typeface="Calibri" panose="020F0502020204030204" pitchFamily="34" charset="0"/>
              </a:rPr>
              <a:t>What do you mean by “well”?</a:t>
            </a:r>
            <a:endParaRPr lang="en-US" sz="1100" dirty="0"/>
          </a:p>
        </p:txBody>
      </p:sp>
      <p:sp>
        <p:nvSpPr>
          <p:cNvPr id="15" name="Rectangular Callout 117">
            <a:extLst>
              <a:ext uri="{FF2B5EF4-FFF2-40B4-BE49-F238E27FC236}">
                <a16:creationId xmlns:a16="http://schemas.microsoft.com/office/drawing/2014/main" id="{D402C055-B6E3-43FB-BD53-92BA53A4E0A6}"/>
              </a:ext>
            </a:extLst>
          </p:cNvPr>
          <p:cNvSpPr/>
          <p:nvPr/>
        </p:nvSpPr>
        <p:spPr>
          <a:xfrm>
            <a:off x="4492344" y="4914900"/>
            <a:ext cx="3499971" cy="794524"/>
          </a:xfrm>
          <a:prstGeom prst="wedgeRectCallout">
            <a:avLst>
              <a:gd name="adj1" fmla="val -57550"/>
              <a:gd name="adj2" fmla="val -873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latin typeface="Calibri" panose="020F0502020204030204" pitchFamily="34" charset="0"/>
              </a:rPr>
              <a:t>Did Student A do score higher than Cindy? Better than Cindy would be well. </a:t>
            </a:r>
            <a:endParaRPr lang="en-US" sz="1100" dirty="0"/>
          </a:p>
        </p:txBody>
      </p:sp>
      <p:pic>
        <p:nvPicPr>
          <p:cNvPr id="8" name="Picture 7">
            <a:extLst>
              <a:ext uri="{FF2B5EF4-FFF2-40B4-BE49-F238E27FC236}">
                <a16:creationId xmlns:a16="http://schemas.microsoft.com/office/drawing/2014/main" id="{B4E20354-D3BB-499B-B8D9-8E62FF9D94F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21462" y="850844"/>
            <a:ext cx="514339" cy="874030"/>
          </a:xfrm>
          <a:prstGeom prst="rect">
            <a:avLst/>
          </a:prstGeom>
        </p:spPr>
      </p:pic>
      <p:pic>
        <p:nvPicPr>
          <p:cNvPr id="9" name="Picture 8">
            <a:extLst>
              <a:ext uri="{FF2B5EF4-FFF2-40B4-BE49-F238E27FC236}">
                <a16:creationId xmlns:a16="http://schemas.microsoft.com/office/drawing/2014/main" id="{FD2595A3-E68F-4DC8-ABE8-4052F9C502F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21461" y="5272409"/>
            <a:ext cx="514339" cy="874030"/>
          </a:xfrm>
          <a:prstGeom prst="rect">
            <a:avLst/>
          </a:prstGeom>
        </p:spPr>
      </p:pic>
      <p:pic>
        <p:nvPicPr>
          <p:cNvPr id="10" name="Graphic 9" descr="Internet with solid fill">
            <a:extLst>
              <a:ext uri="{FF2B5EF4-FFF2-40B4-BE49-F238E27FC236}">
                <a16:creationId xmlns:a16="http://schemas.microsoft.com/office/drawing/2014/main" id="{18F90024-2F13-449E-BFE7-4CCD3EEFE5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9823" y="2971800"/>
            <a:ext cx="914400" cy="914400"/>
          </a:xfrm>
          <a:prstGeom prst="rect">
            <a:avLst/>
          </a:prstGeom>
        </p:spPr>
      </p:pic>
    </p:spTree>
    <p:extLst>
      <p:ext uri="{BB962C8B-B14F-4D97-AF65-F5344CB8AC3E}">
        <p14:creationId xmlns:p14="http://schemas.microsoft.com/office/powerpoint/2010/main" val="418613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ular Callout 117">
            <a:extLst>
              <a:ext uri="{FF2B5EF4-FFF2-40B4-BE49-F238E27FC236}">
                <a16:creationId xmlns:a16="http://schemas.microsoft.com/office/drawing/2014/main" id="{F592F550-9E4A-4948-9B41-292929982A8D}"/>
              </a:ext>
            </a:extLst>
          </p:cNvPr>
          <p:cNvSpPr/>
          <p:nvPr/>
        </p:nvSpPr>
        <p:spPr>
          <a:xfrm>
            <a:off x="4492344" y="850844"/>
            <a:ext cx="3499971" cy="479463"/>
          </a:xfrm>
          <a:prstGeom prst="wedgeRectCallout">
            <a:avLst>
              <a:gd name="adj1" fmla="val -57550"/>
              <a:gd name="adj2" fmla="val -873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latin typeface="Calibri" panose="020F0502020204030204" pitchFamily="34" charset="0"/>
              </a:rPr>
              <a:t>Did Student A do well this quarter?</a:t>
            </a:r>
            <a:endParaRPr lang="en-US" sz="1100" dirty="0"/>
          </a:p>
        </p:txBody>
      </p:sp>
      <p:sp>
        <p:nvSpPr>
          <p:cNvPr id="14" name="Rectangular Callout 117">
            <a:extLst>
              <a:ext uri="{FF2B5EF4-FFF2-40B4-BE49-F238E27FC236}">
                <a16:creationId xmlns:a16="http://schemas.microsoft.com/office/drawing/2014/main" id="{9C5954A0-310C-4AD3-8A85-B157C28A8C51}"/>
              </a:ext>
            </a:extLst>
          </p:cNvPr>
          <p:cNvSpPr/>
          <p:nvPr/>
        </p:nvSpPr>
        <p:spPr>
          <a:xfrm>
            <a:off x="4492344" y="2522791"/>
            <a:ext cx="3499972" cy="794524"/>
          </a:xfrm>
          <a:prstGeom prst="wedgeRectCallout">
            <a:avLst>
              <a:gd name="adj1" fmla="val 59311"/>
              <a:gd name="adj2" fmla="val 362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latin typeface="Calibri" panose="020F0502020204030204" pitchFamily="34" charset="0"/>
              </a:rPr>
              <a:t>Here are two measures you could use to decide if A did well this quarter.</a:t>
            </a:r>
          </a:p>
        </p:txBody>
      </p:sp>
      <p:pic>
        <p:nvPicPr>
          <p:cNvPr id="8" name="Picture 7">
            <a:extLst>
              <a:ext uri="{FF2B5EF4-FFF2-40B4-BE49-F238E27FC236}">
                <a16:creationId xmlns:a16="http://schemas.microsoft.com/office/drawing/2014/main" id="{B4E20354-D3BB-499B-B8D9-8E62FF9D94F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21462" y="850844"/>
            <a:ext cx="514339" cy="874030"/>
          </a:xfrm>
          <a:prstGeom prst="rect">
            <a:avLst/>
          </a:prstGeom>
        </p:spPr>
      </p:pic>
      <p:pic>
        <p:nvPicPr>
          <p:cNvPr id="10" name="Graphic 9" descr="Internet with solid fill">
            <a:extLst>
              <a:ext uri="{FF2B5EF4-FFF2-40B4-BE49-F238E27FC236}">
                <a16:creationId xmlns:a16="http://schemas.microsoft.com/office/drawing/2014/main" id="{18F90024-2F13-449E-BFE7-4CCD3EEFE5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9823" y="2971800"/>
            <a:ext cx="914400" cy="914400"/>
          </a:xfrm>
          <a:prstGeom prst="rect">
            <a:avLst/>
          </a:prstGeom>
        </p:spPr>
      </p:pic>
    </p:spTree>
    <p:extLst>
      <p:ext uri="{BB962C8B-B14F-4D97-AF65-F5344CB8AC3E}">
        <p14:creationId xmlns:p14="http://schemas.microsoft.com/office/powerpoint/2010/main" val="232731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ular Callout 117">
            <a:extLst>
              <a:ext uri="{FF2B5EF4-FFF2-40B4-BE49-F238E27FC236}">
                <a16:creationId xmlns:a16="http://schemas.microsoft.com/office/drawing/2014/main" id="{F592F550-9E4A-4948-9B41-292929982A8D}"/>
              </a:ext>
            </a:extLst>
          </p:cNvPr>
          <p:cNvSpPr/>
          <p:nvPr/>
        </p:nvSpPr>
        <p:spPr>
          <a:xfrm>
            <a:off x="4492344" y="850844"/>
            <a:ext cx="3499971" cy="479463"/>
          </a:xfrm>
          <a:prstGeom prst="wedgeRectCallout">
            <a:avLst>
              <a:gd name="adj1" fmla="val -57550"/>
              <a:gd name="adj2" fmla="val -873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latin typeface="Calibri" panose="020F0502020204030204" pitchFamily="34" charset="0"/>
              </a:rPr>
              <a:t>Did Student A do well this quarter?</a:t>
            </a:r>
            <a:endParaRPr lang="en-US" sz="1100" dirty="0"/>
          </a:p>
        </p:txBody>
      </p:sp>
      <p:sp>
        <p:nvSpPr>
          <p:cNvPr id="14" name="Rectangular Callout 117">
            <a:extLst>
              <a:ext uri="{FF2B5EF4-FFF2-40B4-BE49-F238E27FC236}">
                <a16:creationId xmlns:a16="http://schemas.microsoft.com/office/drawing/2014/main" id="{9C5954A0-310C-4AD3-8A85-B157C28A8C51}"/>
              </a:ext>
            </a:extLst>
          </p:cNvPr>
          <p:cNvSpPr/>
          <p:nvPr/>
        </p:nvSpPr>
        <p:spPr>
          <a:xfrm>
            <a:off x="4492344" y="2835307"/>
            <a:ext cx="3499972" cy="794524"/>
          </a:xfrm>
          <a:prstGeom prst="wedgeRectCallout">
            <a:avLst>
              <a:gd name="adj1" fmla="val 59311"/>
              <a:gd name="adj2" fmla="val 362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latin typeface="Calibri" panose="020F0502020204030204" pitchFamily="34" charset="0"/>
              </a:rPr>
              <a:t>Here are two measures you could use to decide if A did well this quarter.</a:t>
            </a:r>
          </a:p>
        </p:txBody>
      </p:sp>
      <p:pic>
        <p:nvPicPr>
          <p:cNvPr id="8" name="Picture 7">
            <a:extLst>
              <a:ext uri="{FF2B5EF4-FFF2-40B4-BE49-F238E27FC236}">
                <a16:creationId xmlns:a16="http://schemas.microsoft.com/office/drawing/2014/main" id="{B4E20354-D3BB-499B-B8D9-8E62FF9D94F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21462" y="850844"/>
            <a:ext cx="514339" cy="874030"/>
          </a:xfrm>
          <a:prstGeom prst="rect">
            <a:avLst/>
          </a:prstGeom>
        </p:spPr>
      </p:pic>
      <p:pic>
        <p:nvPicPr>
          <p:cNvPr id="10" name="Graphic 9" descr="Internet with solid fill">
            <a:extLst>
              <a:ext uri="{FF2B5EF4-FFF2-40B4-BE49-F238E27FC236}">
                <a16:creationId xmlns:a16="http://schemas.microsoft.com/office/drawing/2014/main" id="{18F90024-2F13-449E-BFE7-4CCD3EEFE5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9823" y="2971800"/>
            <a:ext cx="914400" cy="914400"/>
          </a:xfrm>
          <a:prstGeom prst="rect">
            <a:avLst/>
          </a:prstGeom>
        </p:spPr>
      </p:pic>
      <p:sp>
        <p:nvSpPr>
          <p:cNvPr id="12" name="TextBox 11">
            <a:extLst>
              <a:ext uri="{FF2B5EF4-FFF2-40B4-BE49-F238E27FC236}">
                <a16:creationId xmlns:a16="http://schemas.microsoft.com/office/drawing/2014/main" id="{5B4515E6-B229-47E1-B447-99DCFFB38C66}"/>
              </a:ext>
            </a:extLst>
          </p:cNvPr>
          <p:cNvSpPr txBox="1"/>
          <p:nvPr/>
        </p:nvSpPr>
        <p:spPr>
          <a:xfrm>
            <a:off x="2788280" y="5711544"/>
            <a:ext cx="2672148" cy="553998"/>
          </a:xfrm>
          <a:prstGeom prst="rect">
            <a:avLst/>
          </a:prstGeom>
          <a:noFill/>
        </p:spPr>
        <p:txBody>
          <a:bodyPr wrap="square">
            <a:spAutoFit/>
          </a:bodyPr>
          <a:lstStyle/>
          <a:p>
            <a:r>
              <a:rPr lang="en-US" sz="1500" dirty="0">
                <a:solidFill>
                  <a:srgbClr val="000000"/>
                </a:solidFill>
                <a:latin typeface="Calibri" panose="020F0502020204030204" pitchFamily="34" charset="0"/>
              </a:rPr>
              <a:t>One shows that Student A did as well as other in the class. </a:t>
            </a:r>
            <a:endParaRPr lang="en-US" sz="1500" dirty="0"/>
          </a:p>
        </p:txBody>
      </p:sp>
      <p:sp>
        <p:nvSpPr>
          <p:cNvPr id="13" name="TextBox 12">
            <a:extLst>
              <a:ext uri="{FF2B5EF4-FFF2-40B4-BE49-F238E27FC236}">
                <a16:creationId xmlns:a16="http://schemas.microsoft.com/office/drawing/2014/main" id="{F34DC110-6D41-4227-A8BA-CBFA9245E2B9}"/>
              </a:ext>
            </a:extLst>
          </p:cNvPr>
          <p:cNvSpPr txBox="1"/>
          <p:nvPr/>
        </p:nvSpPr>
        <p:spPr>
          <a:xfrm>
            <a:off x="6927450" y="5711544"/>
            <a:ext cx="2672148" cy="784830"/>
          </a:xfrm>
          <a:prstGeom prst="rect">
            <a:avLst/>
          </a:prstGeom>
          <a:noFill/>
        </p:spPr>
        <p:txBody>
          <a:bodyPr wrap="square">
            <a:spAutoFit/>
          </a:bodyPr>
          <a:lstStyle/>
          <a:p>
            <a:r>
              <a:rPr lang="en-US" sz="1500" dirty="0">
                <a:solidFill>
                  <a:srgbClr val="000000"/>
                </a:solidFill>
                <a:latin typeface="Calibri" panose="020F0502020204030204" pitchFamily="34" charset="0"/>
              </a:rPr>
              <a:t>One shows that Student A did not do as well as they did last quarter.</a:t>
            </a:r>
            <a:endParaRPr lang="en-US" sz="1500" dirty="0"/>
          </a:p>
        </p:txBody>
      </p:sp>
      <p:grpSp>
        <p:nvGrpSpPr>
          <p:cNvPr id="16" name="Group 15">
            <a:extLst>
              <a:ext uri="{FF2B5EF4-FFF2-40B4-BE49-F238E27FC236}">
                <a16:creationId xmlns:a16="http://schemas.microsoft.com/office/drawing/2014/main" id="{8020F169-D37F-42D0-87D0-202622992DF2}"/>
              </a:ext>
            </a:extLst>
          </p:cNvPr>
          <p:cNvGrpSpPr/>
          <p:nvPr/>
        </p:nvGrpSpPr>
        <p:grpSpPr>
          <a:xfrm>
            <a:off x="3118311" y="4793375"/>
            <a:ext cx="1724279" cy="784830"/>
            <a:chOff x="7494110" y="4226323"/>
            <a:chExt cx="2684273" cy="1091815"/>
          </a:xfrm>
        </p:grpSpPr>
        <p:sp>
          <p:nvSpPr>
            <p:cNvPr id="17" name="Rectangle 16">
              <a:extLst>
                <a:ext uri="{FF2B5EF4-FFF2-40B4-BE49-F238E27FC236}">
                  <a16:creationId xmlns:a16="http://schemas.microsoft.com/office/drawing/2014/main" id="{402DCB2B-1BB0-472F-9740-16DACB31FD91}"/>
                </a:ext>
              </a:extLst>
            </p:cNvPr>
            <p:cNvSpPr/>
            <p:nvPr/>
          </p:nvSpPr>
          <p:spPr>
            <a:xfrm>
              <a:off x="8598144" y="4485503"/>
              <a:ext cx="414915" cy="8245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8" name="Rectangle 17">
              <a:extLst>
                <a:ext uri="{FF2B5EF4-FFF2-40B4-BE49-F238E27FC236}">
                  <a16:creationId xmlns:a16="http://schemas.microsoft.com/office/drawing/2014/main" id="{97DA2EA2-4F5A-4CD1-8278-FC6F06E79986}"/>
                </a:ext>
              </a:extLst>
            </p:cNvPr>
            <p:cNvSpPr/>
            <p:nvPr/>
          </p:nvSpPr>
          <p:spPr>
            <a:xfrm>
              <a:off x="7626622" y="4226323"/>
              <a:ext cx="414915" cy="1083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a:extLst>
                <a:ext uri="{FF2B5EF4-FFF2-40B4-BE49-F238E27FC236}">
                  <a16:creationId xmlns:a16="http://schemas.microsoft.com/office/drawing/2014/main" id="{1929F87B-28C6-4262-AD8D-06ABF7CDA585}"/>
                </a:ext>
              </a:extLst>
            </p:cNvPr>
            <p:cNvSpPr/>
            <p:nvPr/>
          </p:nvSpPr>
          <p:spPr>
            <a:xfrm>
              <a:off x="8112383" y="4398569"/>
              <a:ext cx="414915" cy="91554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0" name="Rectangle 19">
              <a:extLst>
                <a:ext uri="{FF2B5EF4-FFF2-40B4-BE49-F238E27FC236}">
                  <a16:creationId xmlns:a16="http://schemas.microsoft.com/office/drawing/2014/main" id="{1167B272-67BE-406C-85F9-85722199BDE9}"/>
                </a:ext>
              </a:extLst>
            </p:cNvPr>
            <p:cNvSpPr/>
            <p:nvPr/>
          </p:nvSpPr>
          <p:spPr>
            <a:xfrm>
              <a:off x="9083905" y="4632203"/>
              <a:ext cx="414915" cy="6809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20">
              <a:extLst>
                <a:ext uri="{FF2B5EF4-FFF2-40B4-BE49-F238E27FC236}">
                  <a16:creationId xmlns:a16="http://schemas.microsoft.com/office/drawing/2014/main" id="{85AC7C40-8D4C-4A11-BC1F-76ED9FBA8A3B}"/>
                </a:ext>
              </a:extLst>
            </p:cNvPr>
            <p:cNvSpPr/>
            <p:nvPr/>
          </p:nvSpPr>
          <p:spPr>
            <a:xfrm>
              <a:off x="9569667" y="4378894"/>
              <a:ext cx="414915" cy="9311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22" name="Straight Connector 21">
              <a:extLst>
                <a:ext uri="{FF2B5EF4-FFF2-40B4-BE49-F238E27FC236}">
                  <a16:creationId xmlns:a16="http://schemas.microsoft.com/office/drawing/2014/main" id="{BA1ADEC8-AE66-41BB-9E44-58FDF96F598D}"/>
                </a:ext>
              </a:extLst>
            </p:cNvPr>
            <p:cNvCxnSpPr>
              <a:cxnSpLocks/>
            </p:cNvCxnSpPr>
            <p:nvPr/>
          </p:nvCxnSpPr>
          <p:spPr>
            <a:xfrm>
              <a:off x="7494110" y="5318138"/>
              <a:ext cx="268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37F091D-E4BD-4DC5-B563-670A11603C29}"/>
              </a:ext>
            </a:extLst>
          </p:cNvPr>
          <p:cNvGrpSpPr/>
          <p:nvPr/>
        </p:nvGrpSpPr>
        <p:grpSpPr>
          <a:xfrm>
            <a:off x="7263229" y="4661349"/>
            <a:ext cx="1724279" cy="920189"/>
            <a:chOff x="9756776" y="4680319"/>
            <a:chExt cx="1724279" cy="920189"/>
          </a:xfrm>
        </p:grpSpPr>
        <p:sp>
          <p:nvSpPr>
            <p:cNvPr id="24" name="Rectangle 23">
              <a:extLst>
                <a:ext uri="{FF2B5EF4-FFF2-40B4-BE49-F238E27FC236}">
                  <a16:creationId xmlns:a16="http://schemas.microsoft.com/office/drawing/2014/main" id="{F0E799F8-CE6F-4BB3-8D18-D1B7368FE815}"/>
                </a:ext>
              </a:extLst>
            </p:cNvPr>
            <p:cNvSpPr/>
            <p:nvPr/>
          </p:nvSpPr>
          <p:spPr>
            <a:xfrm>
              <a:off x="10465967" y="4680319"/>
              <a:ext cx="266526"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5" name="Rectangle 24">
              <a:extLst>
                <a:ext uri="{FF2B5EF4-FFF2-40B4-BE49-F238E27FC236}">
                  <a16:creationId xmlns:a16="http://schemas.microsoft.com/office/drawing/2014/main" id="{ECFA33A9-9929-4E52-8C9B-FF6B9BCEA439}"/>
                </a:ext>
              </a:extLst>
            </p:cNvPr>
            <p:cNvSpPr/>
            <p:nvPr/>
          </p:nvSpPr>
          <p:spPr>
            <a:xfrm>
              <a:off x="9841897" y="4790984"/>
              <a:ext cx="266526" cy="8037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Rectangle 25">
              <a:extLst>
                <a:ext uri="{FF2B5EF4-FFF2-40B4-BE49-F238E27FC236}">
                  <a16:creationId xmlns:a16="http://schemas.microsoft.com/office/drawing/2014/main" id="{7708C01C-73D2-4B3A-BFC0-815D3D905336}"/>
                </a:ext>
              </a:extLst>
            </p:cNvPr>
            <p:cNvSpPr/>
            <p:nvPr/>
          </p:nvSpPr>
          <p:spPr>
            <a:xfrm>
              <a:off x="10153932" y="4815678"/>
              <a:ext cx="266526" cy="781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7" name="Rectangle 26">
              <a:extLst>
                <a:ext uri="{FF2B5EF4-FFF2-40B4-BE49-F238E27FC236}">
                  <a16:creationId xmlns:a16="http://schemas.microsoft.com/office/drawing/2014/main" id="{7B9AD84D-BBB5-4DE6-9055-03BBE055C8A1}"/>
                </a:ext>
              </a:extLst>
            </p:cNvPr>
            <p:cNvSpPr/>
            <p:nvPr/>
          </p:nvSpPr>
          <p:spPr>
            <a:xfrm>
              <a:off x="10778002" y="4815678"/>
              <a:ext cx="266526" cy="781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8" name="Rectangle 27">
              <a:extLst>
                <a:ext uri="{FF2B5EF4-FFF2-40B4-BE49-F238E27FC236}">
                  <a16:creationId xmlns:a16="http://schemas.microsoft.com/office/drawing/2014/main" id="{C7EE2D86-ED46-427C-B933-72AF7DBEBE6A}"/>
                </a:ext>
              </a:extLst>
            </p:cNvPr>
            <p:cNvSpPr/>
            <p:nvPr/>
          </p:nvSpPr>
          <p:spPr>
            <a:xfrm>
              <a:off x="11090038" y="4925351"/>
              <a:ext cx="266526" cy="669367"/>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29" name="Straight Connector 28">
              <a:extLst>
                <a:ext uri="{FF2B5EF4-FFF2-40B4-BE49-F238E27FC236}">
                  <a16:creationId xmlns:a16="http://schemas.microsoft.com/office/drawing/2014/main" id="{2AE71FB0-1ECB-4614-89C1-9F581084EE31}"/>
                </a:ext>
              </a:extLst>
            </p:cNvPr>
            <p:cNvCxnSpPr>
              <a:cxnSpLocks/>
            </p:cNvCxnSpPr>
            <p:nvPr/>
          </p:nvCxnSpPr>
          <p:spPr>
            <a:xfrm>
              <a:off x="9756776" y="5600508"/>
              <a:ext cx="1724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64E97D57-AF7B-45B9-BE85-AE16D68D1030}"/>
              </a:ext>
            </a:extLst>
          </p:cNvPr>
          <p:cNvSpPr txBox="1"/>
          <p:nvPr/>
        </p:nvSpPr>
        <p:spPr>
          <a:xfrm>
            <a:off x="3515467" y="4346155"/>
            <a:ext cx="1562100" cy="369332"/>
          </a:xfrm>
          <a:prstGeom prst="rect">
            <a:avLst/>
          </a:prstGeom>
          <a:noFill/>
        </p:spPr>
        <p:txBody>
          <a:bodyPr wrap="square">
            <a:spAutoFit/>
          </a:bodyPr>
          <a:lstStyle/>
          <a:p>
            <a:r>
              <a:rPr lang="en-US" sz="1800" dirty="0">
                <a:solidFill>
                  <a:srgbClr val="000000"/>
                </a:solidFill>
                <a:latin typeface="Bradley Hand ITC" panose="03070402050302030203" pitchFamily="66" charset="0"/>
              </a:rPr>
              <a:t>Student A</a:t>
            </a:r>
            <a:endParaRPr lang="en-US" dirty="0">
              <a:latin typeface="Bradley Hand ITC" panose="03070402050302030203" pitchFamily="66" charset="0"/>
            </a:endParaRPr>
          </a:p>
        </p:txBody>
      </p:sp>
      <mc:AlternateContent xmlns:mc="http://schemas.openxmlformats.org/markup-compatibility/2006" xmlns:p14="http://schemas.microsoft.com/office/powerpoint/2010/main">
        <mc:Choice Requires="p14">
          <p:contentPart p14:bwMode="auto" r:id="rId6">
            <p14:nvContentPartPr>
              <p14:cNvPr id="31" name="Ink 30">
                <a:extLst>
                  <a:ext uri="{FF2B5EF4-FFF2-40B4-BE49-F238E27FC236}">
                    <a16:creationId xmlns:a16="http://schemas.microsoft.com/office/drawing/2014/main" id="{D3A78C54-89D5-4A88-9073-B6CE1350B094}"/>
                  </a:ext>
                </a:extLst>
              </p14:cNvPr>
              <p14:cNvContentPartPr/>
              <p14:nvPr/>
            </p14:nvContentPartPr>
            <p14:xfrm>
              <a:off x="3698079" y="4726877"/>
              <a:ext cx="49320" cy="90000"/>
            </p14:xfrm>
          </p:contentPart>
        </mc:Choice>
        <mc:Fallback xmlns="">
          <p:pic>
            <p:nvPicPr>
              <p:cNvPr id="31" name="Ink 30">
                <a:extLst>
                  <a:ext uri="{FF2B5EF4-FFF2-40B4-BE49-F238E27FC236}">
                    <a16:creationId xmlns:a16="http://schemas.microsoft.com/office/drawing/2014/main" id="{D3A78C54-89D5-4A88-9073-B6CE1350B094}"/>
                  </a:ext>
                </a:extLst>
              </p:cNvPr>
              <p:cNvPicPr/>
              <p:nvPr/>
            </p:nvPicPr>
            <p:blipFill>
              <a:blip r:embed="rId7"/>
              <a:stretch>
                <a:fillRect/>
              </a:stretch>
            </p:blipFill>
            <p:spPr>
              <a:xfrm>
                <a:off x="3680079" y="4708805"/>
                <a:ext cx="84960" cy="125783"/>
              </a:xfrm>
              <a:prstGeom prst="rect">
                <a:avLst/>
              </a:prstGeom>
            </p:spPr>
          </p:pic>
        </mc:Fallback>
      </mc:AlternateContent>
      <p:sp>
        <p:nvSpPr>
          <p:cNvPr id="32" name="TextBox 31">
            <a:extLst>
              <a:ext uri="{FF2B5EF4-FFF2-40B4-BE49-F238E27FC236}">
                <a16:creationId xmlns:a16="http://schemas.microsoft.com/office/drawing/2014/main" id="{3BF91F63-D86C-4338-BA9D-90707B888385}"/>
              </a:ext>
            </a:extLst>
          </p:cNvPr>
          <p:cNvSpPr txBox="1"/>
          <p:nvPr/>
        </p:nvSpPr>
        <p:spPr>
          <a:xfrm>
            <a:off x="8254410" y="4387774"/>
            <a:ext cx="1562100" cy="369332"/>
          </a:xfrm>
          <a:prstGeom prst="rect">
            <a:avLst/>
          </a:prstGeom>
          <a:noFill/>
        </p:spPr>
        <p:txBody>
          <a:bodyPr wrap="square">
            <a:spAutoFit/>
          </a:bodyPr>
          <a:lstStyle/>
          <a:p>
            <a:r>
              <a:rPr lang="en-US" sz="1800" dirty="0">
                <a:solidFill>
                  <a:srgbClr val="000000"/>
                </a:solidFill>
                <a:latin typeface="Bradley Hand ITC" panose="03070402050302030203" pitchFamily="66" charset="0"/>
              </a:rPr>
              <a:t>This quarter</a:t>
            </a:r>
            <a:endParaRPr lang="en-US" dirty="0">
              <a:latin typeface="Bradley Hand ITC" panose="03070402050302030203" pitchFamily="66" charset="0"/>
            </a:endParaRPr>
          </a:p>
        </p:txBody>
      </p:sp>
      <mc:AlternateContent xmlns:mc="http://schemas.openxmlformats.org/markup-compatibility/2006" xmlns:p14="http://schemas.microsoft.com/office/powerpoint/2010/main">
        <mc:Choice Requires="p14">
          <p:contentPart p14:bwMode="auto" r:id="rId8">
            <p14:nvContentPartPr>
              <p14:cNvPr id="33" name="Ink 32">
                <a:extLst>
                  <a:ext uri="{FF2B5EF4-FFF2-40B4-BE49-F238E27FC236}">
                    <a16:creationId xmlns:a16="http://schemas.microsoft.com/office/drawing/2014/main" id="{3B606547-E897-4382-B2C5-FE1DE5D6EF50}"/>
                  </a:ext>
                </a:extLst>
              </p14:cNvPr>
              <p14:cNvContentPartPr/>
              <p14:nvPr/>
            </p14:nvContentPartPr>
            <p14:xfrm>
              <a:off x="8733133" y="4730210"/>
              <a:ext cx="360" cy="87120"/>
            </p14:xfrm>
          </p:contentPart>
        </mc:Choice>
        <mc:Fallback xmlns="">
          <p:pic>
            <p:nvPicPr>
              <p:cNvPr id="33" name="Ink 32">
                <a:extLst>
                  <a:ext uri="{FF2B5EF4-FFF2-40B4-BE49-F238E27FC236}">
                    <a16:creationId xmlns:a16="http://schemas.microsoft.com/office/drawing/2014/main" id="{3B606547-E897-4382-B2C5-FE1DE5D6EF50}"/>
                  </a:ext>
                </a:extLst>
              </p:cNvPr>
              <p:cNvPicPr/>
              <p:nvPr/>
            </p:nvPicPr>
            <p:blipFill>
              <a:blip r:embed="rId9"/>
              <a:stretch>
                <a:fillRect/>
              </a:stretch>
            </p:blipFill>
            <p:spPr>
              <a:xfrm>
                <a:off x="8715133" y="4712135"/>
                <a:ext cx="36000" cy="122908"/>
              </a:xfrm>
              <a:prstGeom prst="rect">
                <a:avLst/>
              </a:prstGeom>
            </p:spPr>
          </p:pic>
        </mc:Fallback>
      </mc:AlternateContent>
    </p:spTree>
    <p:extLst>
      <p:ext uri="{BB962C8B-B14F-4D97-AF65-F5344CB8AC3E}">
        <p14:creationId xmlns:p14="http://schemas.microsoft.com/office/powerpoint/2010/main" val="422680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2CC973-7901-4D42-A702-59750B116871}"/>
              </a:ext>
            </a:extLst>
          </p:cNvPr>
          <p:cNvSpPr txBox="1"/>
          <p:nvPr/>
        </p:nvSpPr>
        <p:spPr>
          <a:xfrm>
            <a:off x="1034591" y="6140198"/>
            <a:ext cx="10122817" cy="584775"/>
          </a:xfrm>
          <a:prstGeom prst="rect">
            <a:avLst/>
          </a:prstGeom>
          <a:noFill/>
        </p:spPr>
        <p:txBody>
          <a:bodyPr wrap="square" rtlCol="0">
            <a:spAutoFit/>
          </a:bodyPr>
          <a:lstStyle/>
          <a:p>
            <a:pPr algn="ctr"/>
            <a:r>
              <a:rPr lang="en-US" sz="3200" dirty="0"/>
              <a:t>Visual comparison is a tough topic.</a:t>
            </a:r>
          </a:p>
        </p:txBody>
      </p:sp>
      <p:sp>
        <p:nvSpPr>
          <p:cNvPr id="3" name="TextBox 2">
            <a:extLst>
              <a:ext uri="{FF2B5EF4-FFF2-40B4-BE49-F238E27FC236}">
                <a16:creationId xmlns:a16="http://schemas.microsoft.com/office/drawing/2014/main" id="{C9F0B88A-DF79-4BEC-8327-389DEBF4A397}"/>
              </a:ext>
            </a:extLst>
          </p:cNvPr>
          <p:cNvSpPr txBox="1"/>
          <p:nvPr/>
        </p:nvSpPr>
        <p:spPr>
          <a:xfrm>
            <a:off x="575708" y="248100"/>
            <a:ext cx="4408888" cy="1154162"/>
          </a:xfrm>
          <a:prstGeom prst="rect">
            <a:avLst/>
          </a:prstGeom>
          <a:noFill/>
        </p:spPr>
        <p:txBody>
          <a:bodyPr wrap="square" rtlCol="0">
            <a:spAutoFit/>
          </a:bodyPr>
          <a:lstStyle/>
          <a:p>
            <a:pPr algn="ctr"/>
            <a:r>
              <a:rPr lang="en-US" sz="2300" dirty="0"/>
              <a:t>With one simple dataset, there are multiple things to compare, and multiple ways to visualize the data.</a:t>
            </a:r>
          </a:p>
        </p:txBody>
      </p:sp>
      <p:sp>
        <p:nvSpPr>
          <p:cNvPr id="4" name="TextBox 3">
            <a:extLst>
              <a:ext uri="{FF2B5EF4-FFF2-40B4-BE49-F238E27FC236}">
                <a16:creationId xmlns:a16="http://schemas.microsoft.com/office/drawing/2014/main" id="{441241D4-AFE4-430F-82A9-099E81063A3D}"/>
              </a:ext>
            </a:extLst>
          </p:cNvPr>
          <p:cNvSpPr txBox="1"/>
          <p:nvPr/>
        </p:nvSpPr>
        <p:spPr>
          <a:xfrm>
            <a:off x="6672494" y="248100"/>
            <a:ext cx="4813262" cy="1154162"/>
          </a:xfrm>
          <a:prstGeom prst="rect">
            <a:avLst/>
          </a:prstGeom>
          <a:noFill/>
        </p:spPr>
        <p:txBody>
          <a:bodyPr wrap="square" rtlCol="0">
            <a:spAutoFit/>
          </a:bodyPr>
          <a:lstStyle/>
          <a:p>
            <a:pPr algn="ctr"/>
            <a:r>
              <a:rPr lang="en-US" sz="2300" dirty="0"/>
              <a:t>It’s complicated to make sense comparison sentences, for both humans and machines.</a:t>
            </a:r>
          </a:p>
        </p:txBody>
      </p:sp>
      <p:pic>
        <p:nvPicPr>
          <p:cNvPr id="5" name="Picture 4">
            <a:extLst>
              <a:ext uri="{FF2B5EF4-FFF2-40B4-BE49-F238E27FC236}">
                <a16:creationId xmlns:a16="http://schemas.microsoft.com/office/drawing/2014/main" id="{446A1447-A63C-4E4F-9D53-D0B45A31FC78}"/>
              </a:ext>
            </a:extLst>
          </p:cNvPr>
          <p:cNvPicPr>
            <a:picLocks noChangeAspect="1"/>
          </p:cNvPicPr>
          <p:nvPr/>
        </p:nvPicPr>
        <p:blipFill>
          <a:blip r:embed="rId3"/>
          <a:stretch>
            <a:fillRect/>
          </a:stretch>
        </p:blipFill>
        <p:spPr>
          <a:xfrm>
            <a:off x="671192" y="4071312"/>
            <a:ext cx="1361461" cy="668178"/>
          </a:xfrm>
          <a:prstGeom prst="rect">
            <a:avLst/>
          </a:prstGeom>
        </p:spPr>
      </p:pic>
      <p:pic>
        <p:nvPicPr>
          <p:cNvPr id="6" name="Picture 5">
            <a:extLst>
              <a:ext uri="{FF2B5EF4-FFF2-40B4-BE49-F238E27FC236}">
                <a16:creationId xmlns:a16="http://schemas.microsoft.com/office/drawing/2014/main" id="{31358B57-24D9-452F-8C1E-06BC16BF2528}"/>
              </a:ext>
            </a:extLst>
          </p:cNvPr>
          <p:cNvPicPr>
            <a:picLocks noChangeAspect="1"/>
          </p:cNvPicPr>
          <p:nvPr/>
        </p:nvPicPr>
        <p:blipFill>
          <a:blip r:embed="rId4"/>
          <a:stretch>
            <a:fillRect/>
          </a:stretch>
        </p:blipFill>
        <p:spPr>
          <a:xfrm>
            <a:off x="1351923" y="1718184"/>
            <a:ext cx="2950763" cy="1448556"/>
          </a:xfrm>
          <a:prstGeom prst="rect">
            <a:avLst/>
          </a:prstGeom>
        </p:spPr>
      </p:pic>
      <p:pic>
        <p:nvPicPr>
          <p:cNvPr id="7" name="Picture 6">
            <a:extLst>
              <a:ext uri="{FF2B5EF4-FFF2-40B4-BE49-F238E27FC236}">
                <a16:creationId xmlns:a16="http://schemas.microsoft.com/office/drawing/2014/main" id="{80E104BB-8CC1-4989-9295-0E400380497D}"/>
              </a:ext>
            </a:extLst>
          </p:cNvPr>
          <p:cNvPicPr>
            <a:picLocks noChangeAspect="1"/>
          </p:cNvPicPr>
          <p:nvPr/>
        </p:nvPicPr>
        <p:blipFill>
          <a:blip r:embed="rId5"/>
          <a:stretch>
            <a:fillRect/>
          </a:stretch>
        </p:blipFill>
        <p:spPr>
          <a:xfrm>
            <a:off x="2474592" y="3411717"/>
            <a:ext cx="680329" cy="1327773"/>
          </a:xfrm>
          <a:prstGeom prst="rect">
            <a:avLst/>
          </a:prstGeom>
        </p:spPr>
      </p:pic>
      <p:pic>
        <p:nvPicPr>
          <p:cNvPr id="8" name="Picture 7">
            <a:extLst>
              <a:ext uri="{FF2B5EF4-FFF2-40B4-BE49-F238E27FC236}">
                <a16:creationId xmlns:a16="http://schemas.microsoft.com/office/drawing/2014/main" id="{7D26C9E9-9B87-47EF-B82C-02EC539DEE49}"/>
              </a:ext>
            </a:extLst>
          </p:cNvPr>
          <p:cNvPicPr>
            <a:picLocks noChangeAspect="1"/>
          </p:cNvPicPr>
          <p:nvPr/>
        </p:nvPicPr>
        <p:blipFill>
          <a:blip r:embed="rId6"/>
          <a:stretch>
            <a:fillRect/>
          </a:stretch>
        </p:blipFill>
        <p:spPr>
          <a:xfrm>
            <a:off x="3596860" y="3658924"/>
            <a:ext cx="1046951" cy="1133771"/>
          </a:xfrm>
          <a:prstGeom prst="rect">
            <a:avLst/>
          </a:prstGeom>
        </p:spPr>
      </p:pic>
      <p:sp>
        <p:nvSpPr>
          <p:cNvPr id="10" name="TextBox 9">
            <a:extLst>
              <a:ext uri="{FF2B5EF4-FFF2-40B4-BE49-F238E27FC236}">
                <a16:creationId xmlns:a16="http://schemas.microsoft.com/office/drawing/2014/main" id="{7319937D-4B84-46A2-8E07-EAE9DA714650}"/>
              </a:ext>
            </a:extLst>
          </p:cNvPr>
          <p:cNvSpPr txBox="1"/>
          <p:nvPr/>
        </p:nvSpPr>
        <p:spPr>
          <a:xfrm>
            <a:off x="6460174" y="4110250"/>
            <a:ext cx="5482782" cy="707886"/>
          </a:xfrm>
          <a:prstGeom prst="rect">
            <a:avLst/>
          </a:prstGeom>
          <a:noFill/>
        </p:spPr>
        <p:txBody>
          <a:bodyPr wrap="square" rtlCol="0">
            <a:spAutoFit/>
          </a:bodyPr>
          <a:lstStyle/>
          <a:p>
            <a:r>
              <a:rPr lang="en-US" sz="2000" dirty="0">
                <a:latin typeface="Calibri (Body)"/>
              </a:rPr>
              <a:t>2. Translating natural language sentence to machine-interpretable queries is underexplored.</a:t>
            </a:r>
          </a:p>
        </p:txBody>
      </p:sp>
      <p:sp>
        <p:nvSpPr>
          <p:cNvPr id="11" name="Rectangular Callout 117">
            <a:extLst>
              <a:ext uri="{FF2B5EF4-FFF2-40B4-BE49-F238E27FC236}">
                <a16:creationId xmlns:a16="http://schemas.microsoft.com/office/drawing/2014/main" id="{0C25ADB8-FD9A-44C1-8FD1-2E4DFFF8268A}"/>
              </a:ext>
            </a:extLst>
          </p:cNvPr>
          <p:cNvSpPr/>
          <p:nvPr/>
        </p:nvSpPr>
        <p:spPr>
          <a:xfrm>
            <a:off x="7625229" y="2448705"/>
            <a:ext cx="3499971" cy="479463"/>
          </a:xfrm>
          <a:prstGeom prst="wedgeRectCallout">
            <a:avLst>
              <a:gd name="adj1" fmla="val -57550"/>
              <a:gd name="adj2" fmla="val -873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latin typeface="Calibri" panose="020F0502020204030204" pitchFamily="34" charset="0"/>
              </a:rPr>
              <a:t>How well did A do compared to B?</a:t>
            </a:r>
            <a:endParaRPr lang="en-US" sz="1100" dirty="0"/>
          </a:p>
        </p:txBody>
      </p:sp>
      <p:sp>
        <p:nvSpPr>
          <p:cNvPr id="12" name="Rectangular Callout 117">
            <a:extLst>
              <a:ext uri="{FF2B5EF4-FFF2-40B4-BE49-F238E27FC236}">
                <a16:creationId xmlns:a16="http://schemas.microsoft.com/office/drawing/2014/main" id="{EF6687E7-1FB9-42DF-AFA4-D0D35808B8B4}"/>
              </a:ext>
            </a:extLst>
          </p:cNvPr>
          <p:cNvSpPr/>
          <p:nvPr/>
        </p:nvSpPr>
        <p:spPr>
          <a:xfrm>
            <a:off x="7448033" y="3116048"/>
            <a:ext cx="3262183" cy="479463"/>
          </a:xfrm>
          <a:prstGeom prst="wedgeRectCallout">
            <a:avLst>
              <a:gd name="adj1" fmla="val 59311"/>
              <a:gd name="adj2" fmla="val 362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latin typeface="Calibri" panose="020F0502020204030204" pitchFamily="34" charset="0"/>
              </a:rPr>
              <a:t>What do you mean by “well”?</a:t>
            </a:r>
            <a:endParaRPr lang="en-US" sz="1100" dirty="0"/>
          </a:p>
        </p:txBody>
      </p:sp>
      <p:pic>
        <p:nvPicPr>
          <p:cNvPr id="13" name="Picture 12">
            <a:extLst>
              <a:ext uri="{FF2B5EF4-FFF2-40B4-BE49-F238E27FC236}">
                <a16:creationId xmlns:a16="http://schemas.microsoft.com/office/drawing/2014/main" id="{533CB3E2-357E-4F67-879B-B7B60B953AB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851126" y="2421781"/>
            <a:ext cx="386016" cy="655967"/>
          </a:xfrm>
          <a:prstGeom prst="rect">
            <a:avLst/>
          </a:prstGeom>
        </p:spPr>
      </p:pic>
      <p:pic>
        <p:nvPicPr>
          <p:cNvPr id="14" name="Graphic 13" descr="Internet with solid fill">
            <a:extLst>
              <a:ext uri="{FF2B5EF4-FFF2-40B4-BE49-F238E27FC236}">
                <a16:creationId xmlns:a16="http://schemas.microsoft.com/office/drawing/2014/main" id="{453B7B5A-C864-4487-8D29-5593DE282F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28556" y="3161226"/>
            <a:ext cx="914400" cy="914400"/>
          </a:xfrm>
          <a:prstGeom prst="rect">
            <a:avLst/>
          </a:prstGeom>
        </p:spPr>
      </p:pic>
      <p:sp>
        <p:nvSpPr>
          <p:cNvPr id="16" name="TextBox 15">
            <a:extLst>
              <a:ext uri="{FF2B5EF4-FFF2-40B4-BE49-F238E27FC236}">
                <a16:creationId xmlns:a16="http://schemas.microsoft.com/office/drawing/2014/main" id="{76F96D1F-EF17-4330-B60D-743E94A98D58}"/>
              </a:ext>
            </a:extLst>
          </p:cNvPr>
          <p:cNvSpPr txBox="1"/>
          <p:nvPr/>
        </p:nvSpPr>
        <p:spPr>
          <a:xfrm>
            <a:off x="6460174" y="1745152"/>
            <a:ext cx="3107572" cy="400110"/>
          </a:xfrm>
          <a:prstGeom prst="rect">
            <a:avLst/>
          </a:prstGeom>
          <a:noFill/>
        </p:spPr>
        <p:txBody>
          <a:bodyPr wrap="square" rtlCol="0">
            <a:spAutoFit/>
          </a:bodyPr>
          <a:lstStyle/>
          <a:p>
            <a:r>
              <a:rPr lang="en-US" sz="2000" dirty="0">
                <a:latin typeface="Calibri (Body)"/>
              </a:rPr>
              <a:t>1. Language can be vague</a:t>
            </a:r>
          </a:p>
        </p:txBody>
      </p:sp>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49BD04D3-702D-4089-9A2D-75B4E1B0D11C}"/>
                  </a:ext>
                </a:extLst>
              </p14:cNvPr>
              <p14:cNvContentPartPr/>
              <p14:nvPr/>
            </p14:nvContentPartPr>
            <p14:xfrm>
              <a:off x="1179562" y="2151448"/>
              <a:ext cx="572400" cy="849960"/>
            </p14:xfrm>
          </p:contentPart>
        </mc:Choice>
        <mc:Fallback xmlns="">
          <p:pic>
            <p:nvPicPr>
              <p:cNvPr id="18" name="Ink 17">
                <a:extLst>
                  <a:ext uri="{FF2B5EF4-FFF2-40B4-BE49-F238E27FC236}">
                    <a16:creationId xmlns:a16="http://schemas.microsoft.com/office/drawing/2014/main" id="{49BD04D3-702D-4089-9A2D-75B4E1B0D11C}"/>
                  </a:ext>
                </a:extLst>
              </p:cNvPr>
              <p:cNvPicPr/>
              <p:nvPr/>
            </p:nvPicPr>
            <p:blipFill>
              <a:blip r:embed="rId11"/>
              <a:stretch>
                <a:fillRect/>
              </a:stretch>
            </p:blipFill>
            <p:spPr>
              <a:xfrm>
                <a:off x="1143562" y="2115808"/>
                <a:ext cx="644040" cy="921600"/>
              </a:xfrm>
              <a:prstGeom prst="rect">
                <a:avLst/>
              </a:prstGeom>
            </p:spPr>
          </p:pic>
        </mc:Fallback>
      </mc:AlternateContent>
      <p:grpSp>
        <p:nvGrpSpPr>
          <p:cNvPr id="19" name="Group 18">
            <a:extLst>
              <a:ext uri="{FF2B5EF4-FFF2-40B4-BE49-F238E27FC236}">
                <a16:creationId xmlns:a16="http://schemas.microsoft.com/office/drawing/2014/main" id="{8F00CD73-CE00-4A2D-8772-274E1CFC3615}"/>
              </a:ext>
            </a:extLst>
          </p:cNvPr>
          <p:cNvGrpSpPr/>
          <p:nvPr/>
        </p:nvGrpSpPr>
        <p:grpSpPr>
          <a:xfrm>
            <a:off x="1833682" y="1538368"/>
            <a:ext cx="1033920" cy="1272960"/>
            <a:chOff x="1833682" y="1538368"/>
            <a:chExt cx="1033920" cy="1272960"/>
          </a:xfrm>
        </p:grpSpPr>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E402441A-F3F1-4871-AA13-36DAF3FB8E0B}"/>
                    </a:ext>
                  </a:extLst>
                </p14:cNvPr>
                <p14:cNvContentPartPr/>
                <p14:nvPr/>
              </p14:nvContentPartPr>
              <p14:xfrm>
                <a:off x="2296282" y="1538368"/>
                <a:ext cx="571320" cy="1272960"/>
              </p14:xfrm>
            </p:contentPart>
          </mc:Choice>
          <mc:Fallback xmlns="">
            <p:pic>
              <p:nvPicPr>
                <p:cNvPr id="20" name="Ink 19">
                  <a:extLst>
                    <a:ext uri="{FF2B5EF4-FFF2-40B4-BE49-F238E27FC236}">
                      <a16:creationId xmlns:a16="http://schemas.microsoft.com/office/drawing/2014/main" id="{E402441A-F3F1-4871-AA13-36DAF3FB8E0B}"/>
                    </a:ext>
                  </a:extLst>
                </p:cNvPr>
                <p:cNvPicPr/>
                <p:nvPr/>
              </p:nvPicPr>
              <p:blipFill>
                <a:blip r:embed="rId13"/>
                <a:stretch>
                  <a:fillRect/>
                </a:stretch>
              </p:blipFill>
              <p:spPr>
                <a:xfrm>
                  <a:off x="2260642" y="1502728"/>
                  <a:ext cx="642960" cy="1344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434BF83F-18C2-4BCC-8120-04BAF08CD04A}"/>
                    </a:ext>
                  </a:extLst>
                </p14:cNvPr>
                <p14:cNvContentPartPr/>
                <p14:nvPr/>
              </p14:nvContentPartPr>
              <p14:xfrm>
                <a:off x="1833682" y="1995568"/>
                <a:ext cx="252000" cy="344160"/>
              </p14:xfrm>
            </p:contentPart>
          </mc:Choice>
          <mc:Fallback xmlns="">
            <p:pic>
              <p:nvPicPr>
                <p:cNvPr id="21" name="Ink 20">
                  <a:extLst>
                    <a:ext uri="{FF2B5EF4-FFF2-40B4-BE49-F238E27FC236}">
                      <a16:creationId xmlns:a16="http://schemas.microsoft.com/office/drawing/2014/main" id="{434BF83F-18C2-4BCC-8120-04BAF08CD04A}"/>
                    </a:ext>
                  </a:extLst>
                </p:cNvPr>
                <p:cNvPicPr/>
                <p:nvPr/>
              </p:nvPicPr>
              <p:blipFill>
                <a:blip r:embed="rId15"/>
                <a:stretch>
                  <a:fillRect/>
                </a:stretch>
              </p:blipFill>
              <p:spPr>
                <a:xfrm>
                  <a:off x="1798042" y="1959928"/>
                  <a:ext cx="323640" cy="41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317CD12C-00E8-433B-B6FF-1F9577A97A32}"/>
                  </a:ext>
                </a:extLst>
              </p14:cNvPr>
              <p14:cNvContentPartPr/>
              <p14:nvPr/>
            </p14:nvContentPartPr>
            <p14:xfrm>
              <a:off x="3376282" y="1950928"/>
              <a:ext cx="694800" cy="883440"/>
            </p14:xfrm>
          </p:contentPart>
        </mc:Choice>
        <mc:Fallback xmlns="">
          <p:pic>
            <p:nvPicPr>
              <p:cNvPr id="22" name="Ink 21">
                <a:extLst>
                  <a:ext uri="{FF2B5EF4-FFF2-40B4-BE49-F238E27FC236}">
                    <a16:creationId xmlns:a16="http://schemas.microsoft.com/office/drawing/2014/main" id="{317CD12C-00E8-433B-B6FF-1F9577A97A32}"/>
                  </a:ext>
                </a:extLst>
              </p:cNvPr>
              <p:cNvPicPr/>
              <p:nvPr/>
            </p:nvPicPr>
            <p:blipFill>
              <a:blip r:embed="rId17"/>
              <a:stretch>
                <a:fillRect/>
              </a:stretch>
            </p:blipFill>
            <p:spPr>
              <a:xfrm>
                <a:off x="3340282" y="1915288"/>
                <a:ext cx="766440" cy="955080"/>
              </a:xfrm>
              <a:prstGeom prst="rect">
                <a:avLst/>
              </a:prstGeom>
            </p:spPr>
          </p:pic>
        </mc:Fallback>
      </mc:AlternateContent>
      <p:grpSp>
        <p:nvGrpSpPr>
          <p:cNvPr id="23" name="Group 22">
            <a:extLst>
              <a:ext uri="{FF2B5EF4-FFF2-40B4-BE49-F238E27FC236}">
                <a16:creationId xmlns:a16="http://schemas.microsoft.com/office/drawing/2014/main" id="{2153B734-9175-4ABC-9AE6-2D4C201AF286}"/>
              </a:ext>
            </a:extLst>
          </p:cNvPr>
          <p:cNvGrpSpPr/>
          <p:nvPr/>
        </p:nvGrpSpPr>
        <p:grpSpPr>
          <a:xfrm>
            <a:off x="2385202" y="1604608"/>
            <a:ext cx="1060200" cy="1385640"/>
            <a:chOff x="2385202" y="1604608"/>
            <a:chExt cx="1060200" cy="1385640"/>
          </a:xfrm>
        </p:grpSpPr>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4E8EEE7E-D834-47AF-9BF8-103D445B0619}"/>
                    </a:ext>
                  </a:extLst>
                </p14:cNvPr>
                <p14:cNvContentPartPr/>
                <p14:nvPr/>
              </p14:nvContentPartPr>
              <p14:xfrm>
                <a:off x="2385202" y="1984408"/>
                <a:ext cx="681840" cy="1005840"/>
              </p14:xfrm>
            </p:contentPart>
          </mc:Choice>
          <mc:Fallback xmlns="">
            <p:pic>
              <p:nvPicPr>
                <p:cNvPr id="24" name="Ink 23">
                  <a:extLst>
                    <a:ext uri="{FF2B5EF4-FFF2-40B4-BE49-F238E27FC236}">
                      <a16:creationId xmlns:a16="http://schemas.microsoft.com/office/drawing/2014/main" id="{4E8EEE7E-D834-47AF-9BF8-103D445B0619}"/>
                    </a:ext>
                  </a:extLst>
                </p:cNvPr>
                <p:cNvPicPr/>
                <p:nvPr/>
              </p:nvPicPr>
              <p:blipFill>
                <a:blip r:embed="rId19"/>
                <a:stretch>
                  <a:fillRect/>
                </a:stretch>
              </p:blipFill>
              <p:spPr>
                <a:xfrm>
                  <a:off x="2349562" y="1948408"/>
                  <a:ext cx="753480" cy="1077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06EEABC3-D2B2-4E64-85BE-9E5FE9032DCA}"/>
                    </a:ext>
                  </a:extLst>
                </p14:cNvPr>
                <p14:cNvContentPartPr/>
                <p14:nvPr/>
              </p14:nvContentPartPr>
              <p14:xfrm>
                <a:off x="2954722" y="1604608"/>
                <a:ext cx="334080" cy="146160"/>
              </p14:xfrm>
            </p:contentPart>
          </mc:Choice>
          <mc:Fallback xmlns="">
            <p:pic>
              <p:nvPicPr>
                <p:cNvPr id="25" name="Ink 24">
                  <a:extLst>
                    <a:ext uri="{FF2B5EF4-FFF2-40B4-BE49-F238E27FC236}">
                      <a16:creationId xmlns:a16="http://schemas.microsoft.com/office/drawing/2014/main" id="{06EEABC3-D2B2-4E64-85BE-9E5FE9032DCA}"/>
                    </a:ext>
                  </a:extLst>
                </p:cNvPr>
                <p:cNvPicPr/>
                <p:nvPr/>
              </p:nvPicPr>
              <p:blipFill>
                <a:blip r:embed="rId21"/>
                <a:stretch>
                  <a:fillRect/>
                </a:stretch>
              </p:blipFill>
              <p:spPr>
                <a:xfrm>
                  <a:off x="2918722" y="1568968"/>
                  <a:ext cx="4057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Ink 25">
                  <a:extLst>
                    <a:ext uri="{FF2B5EF4-FFF2-40B4-BE49-F238E27FC236}">
                      <a16:creationId xmlns:a16="http://schemas.microsoft.com/office/drawing/2014/main" id="{0F17883E-0133-4B7C-8AE0-5077E118EE2E}"/>
                    </a:ext>
                  </a:extLst>
                </p14:cNvPr>
                <p14:cNvContentPartPr/>
                <p14:nvPr/>
              </p14:nvContentPartPr>
              <p14:xfrm>
                <a:off x="3021682" y="1740328"/>
                <a:ext cx="423720" cy="145080"/>
              </p14:xfrm>
            </p:contentPart>
          </mc:Choice>
          <mc:Fallback xmlns="">
            <p:pic>
              <p:nvPicPr>
                <p:cNvPr id="26" name="Ink 25">
                  <a:extLst>
                    <a:ext uri="{FF2B5EF4-FFF2-40B4-BE49-F238E27FC236}">
                      <a16:creationId xmlns:a16="http://schemas.microsoft.com/office/drawing/2014/main" id="{0F17883E-0133-4B7C-8AE0-5077E118EE2E}"/>
                    </a:ext>
                  </a:extLst>
                </p:cNvPr>
                <p:cNvPicPr/>
                <p:nvPr/>
              </p:nvPicPr>
              <p:blipFill>
                <a:blip r:embed="rId23"/>
                <a:stretch>
                  <a:fillRect/>
                </a:stretch>
              </p:blipFill>
              <p:spPr>
                <a:xfrm>
                  <a:off x="2986042" y="1704328"/>
                  <a:ext cx="495360" cy="216720"/>
                </a:xfrm>
                <a:prstGeom prst="rect">
                  <a:avLst/>
                </a:prstGeom>
              </p:spPr>
            </p:pic>
          </mc:Fallback>
        </mc:AlternateContent>
      </p:grpSp>
      <p:grpSp>
        <p:nvGrpSpPr>
          <p:cNvPr id="27" name="Group 26">
            <a:extLst>
              <a:ext uri="{FF2B5EF4-FFF2-40B4-BE49-F238E27FC236}">
                <a16:creationId xmlns:a16="http://schemas.microsoft.com/office/drawing/2014/main" id="{A08B62BC-EC93-4D97-9679-2C81AAC6F2E9}"/>
              </a:ext>
            </a:extLst>
          </p:cNvPr>
          <p:cNvGrpSpPr/>
          <p:nvPr/>
        </p:nvGrpSpPr>
        <p:grpSpPr>
          <a:xfrm>
            <a:off x="1973722" y="2821048"/>
            <a:ext cx="1869840" cy="687960"/>
            <a:chOff x="1973722" y="2821048"/>
            <a:chExt cx="1869840" cy="687960"/>
          </a:xfrm>
        </p:grpSpPr>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A659BEEF-3A4F-4B5E-ADD9-2473A69DF430}"/>
                    </a:ext>
                  </a:extLst>
                </p14:cNvPr>
                <p14:cNvContentPartPr/>
                <p14:nvPr/>
              </p14:nvContentPartPr>
              <p14:xfrm>
                <a:off x="1973722" y="2821048"/>
                <a:ext cx="1869840" cy="360360"/>
              </p14:xfrm>
            </p:contentPart>
          </mc:Choice>
          <mc:Fallback xmlns="">
            <p:pic>
              <p:nvPicPr>
                <p:cNvPr id="28" name="Ink 27">
                  <a:extLst>
                    <a:ext uri="{FF2B5EF4-FFF2-40B4-BE49-F238E27FC236}">
                      <a16:creationId xmlns:a16="http://schemas.microsoft.com/office/drawing/2014/main" id="{A659BEEF-3A4F-4B5E-ADD9-2473A69DF430}"/>
                    </a:ext>
                  </a:extLst>
                </p:cNvPr>
                <p:cNvPicPr/>
                <p:nvPr/>
              </p:nvPicPr>
              <p:blipFill>
                <a:blip r:embed="rId25"/>
                <a:stretch>
                  <a:fillRect/>
                </a:stretch>
              </p:blipFill>
              <p:spPr>
                <a:xfrm>
                  <a:off x="1937722" y="2785048"/>
                  <a:ext cx="194148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a16="http://schemas.microsoft.com/office/drawing/2014/main" id="{EC56CADC-0F08-4AC9-8991-245E8507923A}"/>
                    </a:ext>
                  </a:extLst>
                </p14:cNvPr>
                <p14:cNvContentPartPr/>
                <p14:nvPr/>
              </p14:nvContentPartPr>
              <p14:xfrm>
                <a:off x="2820802" y="3300208"/>
                <a:ext cx="281160" cy="208800"/>
              </p14:xfrm>
            </p:contentPart>
          </mc:Choice>
          <mc:Fallback xmlns="">
            <p:pic>
              <p:nvPicPr>
                <p:cNvPr id="29" name="Ink 28">
                  <a:extLst>
                    <a:ext uri="{FF2B5EF4-FFF2-40B4-BE49-F238E27FC236}">
                      <a16:creationId xmlns:a16="http://schemas.microsoft.com/office/drawing/2014/main" id="{EC56CADC-0F08-4AC9-8991-245E8507923A}"/>
                    </a:ext>
                  </a:extLst>
                </p:cNvPr>
                <p:cNvPicPr/>
                <p:nvPr/>
              </p:nvPicPr>
              <p:blipFill>
                <a:blip r:embed="rId27"/>
                <a:stretch>
                  <a:fillRect/>
                </a:stretch>
              </p:blipFill>
              <p:spPr>
                <a:xfrm>
                  <a:off x="2784802" y="3264568"/>
                  <a:ext cx="352800" cy="280440"/>
                </a:xfrm>
                <a:prstGeom prst="rect">
                  <a:avLst/>
                </a:prstGeom>
              </p:spPr>
            </p:pic>
          </mc:Fallback>
        </mc:AlternateContent>
      </p:grpSp>
    </p:spTree>
    <p:extLst>
      <p:ext uri="{BB962C8B-B14F-4D97-AF65-F5344CB8AC3E}">
        <p14:creationId xmlns:p14="http://schemas.microsoft.com/office/powerpoint/2010/main" val="353074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able 29">
            <a:extLst>
              <a:ext uri="{FF2B5EF4-FFF2-40B4-BE49-F238E27FC236}">
                <a16:creationId xmlns:a16="http://schemas.microsoft.com/office/drawing/2014/main" id="{4BA1A358-1FE6-423E-99EB-C8ACA7E51DA2}"/>
              </a:ext>
            </a:extLst>
          </p:cNvPr>
          <p:cNvGraphicFramePr>
            <a:graphicFrameLocks noGrp="1"/>
          </p:cNvGraphicFramePr>
          <p:nvPr/>
        </p:nvGraphicFramePr>
        <p:xfrm>
          <a:off x="3162300" y="197172"/>
          <a:ext cx="8935441" cy="6495715"/>
        </p:xfrm>
        <a:graphic>
          <a:graphicData uri="http://schemas.openxmlformats.org/drawingml/2006/table">
            <a:tbl>
              <a:tblPr firstRow="1" bandRow="1">
                <a:tableStyleId>{073A0DAA-6AF3-43AB-8588-CEC1D06C72B9}</a:tableStyleId>
              </a:tblPr>
              <a:tblGrid>
                <a:gridCol w="1714500">
                  <a:extLst>
                    <a:ext uri="{9D8B030D-6E8A-4147-A177-3AD203B41FA5}">
                      <a16:colId xmlns:a16="http://schemas.microsoft.com/office/drawing/2014/main" val="2726617535"/>
                    </a:ext>
                  </a:extLst>
                </a:gridCol>
                <a:gridCol w="5029200">
                  <a:extLst>
                    <a:ext uri="{9D8B030D-6E8A-4147-A177-3AD203B41FA5}">
                      <a16:colId xmlns:a16="http://schemas.microsoft.com/office/drawing/2014/main" val="1871005358"/>
                    </a:ext>
                  </a:extLst>
                </a:gridCol>
                <a:gridCol w="2191741">
                  <a:extLst>
                    <a:ext uri="{9D8B030D-6E8A-4147-A177-3AD203B41FA5}">
                      <a16:colId xmlns:a16="http://schemas.microsoft.com/office/drawing/2014/main" val="3677951668"/>
                    </a:ext>
                  </a:extLst>
                </a:gridCol>
              </a:tblGrid>
              <a:tr h="504178">
                <a:tc>
                  <a:txBody>
                    <a:bodyPr/>
                    <a:lstStyle/>
                    <a:p>
                      <a:pPr algn="r"/>
                      <a:r>
                        <a:rPr lang="en-US" sz="2300" dirty="0">
                          <a:solidFill>
                            <a:schemeClr val="tx1"/>
                          </a:solidFill>
                          <a:latin typeface="Optima" panose="02000503060000020004" pitchFamily="2" charset="0"/>
                        </a:rPr>
                        <a:t>Winner</a:t>
                      </a:r>
                      <a:endParaRPr sz="230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b="1" dirty="0">
                          <a:solidFill>
                            <a:schemeClr val="tx1"/>
                          </a:solidFill>
                          <a:latin typeface="Optima" panose="02000503060000020004" pitchFamily="2" charset="0"/>
                        </a:rPr>
                        <a:t>Verbal Description</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CA" sz="2300" b="1" dirty="0">
                          <a:solidFill>
                            <a:schemeClr val="tx1"/>
                          </a:solidFill>
                          <a:latin typeface="Optima" panose="02000503060000020004" pitchFamily="2" charset="0"/>
                        </a:rPr>
                        <a:t>Type</a:t>
                      </a:r>
                      <a:endParaRPr sz="2300" b="1"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096477"/>
                  </a:ext>
                </a:extLst>
              </a:tr>
              <a:tr h="1119744">
                <a:tc>
                  <a:txBody>
                    <a:bodyPr/>
                    <a:lstStyle/>
                    <a:p>
                      <a:r>
                        <a:rPr lang="en-US" sz="2300" b="0" dirty="0">
                          <a:solidFill>
                            <a:schemeClr val="tx1"/>
                          </a:solidFill>
                          <a:latin typeface="Optima" panose="02000503060000020004" pitchFamily="2" charset="0"/>
                        </a:rPr>
                        <a:t>adjacent</a:t>
                      </a:r>
                      <a:endParaRPr sz="2300" b="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Component 2 is the most durable component in vehicle A.</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Superlatives</a:t>
                      </a:r>
                    </a:p>
                    <a:p>
                      <a:r>
                        <a:rPr lang="en-US" sz="2300" dirty="0">
                          <a:solidFill>
                            <a:schemeClr val="tx1"/>
                          </a:solidFill>
                          <a:latin typeface="Optima" panose="02000503060000020004" pitchFamily="2" charset="0"/>
                        </a:rPr>
                        <a:t>e.g. </a:t>
                      </a:r>
                      <a:r>
                        <a:rPr lang="en-US" sz="2300" dirty="0">
                          <a:solidFill>
                            <a:schemeClr val="tx1"/>
                          </a:solidFill>
                          <a:highlight>
                            <a:srgbClr val="FFFF00"/>
                          </a:highlight>
                          <a:latin typeface="Optima" panose="02000503060000020004" pitchFamily="2" charset="0"/>
                        </a:rPr>
                        <a:t>max = A</a:t>
                      </a:r>
                      <a:endParaRPr sz="2300" dirty="0">
                        <a:solidFill>
                          <a:schemeClr val="tx1"/>
                        </a:solidFill>
                        <a:highlight>
                          <a:srgbClr val="FFFF00"/>
                        </a:highlight>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162591"/>
                  </a:ext>
                </a:extLst>
              </a:tr>
              <a:tr h="11197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latin typeface="Optima" panose="02000503060000020004" pitchFamily="2" charset="0"/>
                        </a:rPr>
                        <a:t>adjacent</a:t>
                      </a:r>
                    </a:p>
                    <a:p>
                      <a:endParaRPr sz="2300" b="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2300" dirty="0">
                          <a:solidFill>
                            <a:schemeClr val="tx1"/>
                          </a:solidFill>
                          <a:latin typeface="Optima" panose="02000503060000020004" pitchFamily="2" charset="0"/>
                        </a:rPr>
                        <a:t>The total durability of components in vehicle A is higher than that in vehicle B</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300" dirty="0">
                          <a:solidFill>
                            <a:schemeClr val="tx1"/>
                          </a:solidFill>
                          <a:latin typeface="Optima" panose="02000503060000020004" pitchFamily="2" charset="0"/>
                        </a:rPr>
                        <a:t>A-B comparison</a:t>
                      </a:r>
                    </a:p>
                    <a:p>
                      <a:r>
                        <a:rPr lang="en-CA" sz="2300" dirty="0">
                          <a:solidFill>
                            <a:schemeClr val="tx1"/>
                          </a:solidFill>
                          <a:latin typeface="Optima" panose="02000503060000020004" pitchFamily="2" charset="0"/>
                        </a:rPr>
                        <a:t>e.g., </a:t>
                      </a:r>
                      <a:r>
                        <a:rPr lang="en-CA" sz="2300" dirty="0">
                          <a:solidFill>
                            <a:schemeClr val="tx1"/>
                          </a:solidFill>
                          <a:highlight>
                            <a:srgbClr val="FFFF00"/>
                          </a:highlight>
                          <a:latin typeface="Optima" panose="02000503060000020004" pitchFamily="2" charset="0"/>
                        </a:rPr>
                        <a:t>A &gt; B</a:t>
                      </a:r>
                      <a:endParaRPr sz="2300" dirty="0">
                        <a:solidFill>
                          <a:schemeClr val="tx1"/>
                        </a:solidFill>
                        <a:highlight>
                          <a:srgbClr val="FFFF00"/>
                        </a:highlight>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796716"/>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overlaid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stacked</a:t>
                      </a:r>
                    </a:p>
                    <a:p>
                      <a:endParaRPr sz="230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schemeClr val="tx1"/>
                          </a:solidFill>
                          <a:latin typeface="Optima" panose="02000503060000020004" pitchFamily="2" charset="0"/>
                        </a:rPr>
                        <a:t>Overall component 2s are more durable than components 3s.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300" dirty="0">
                          <a:solidFill>
                            <a:schemeClr val="tx1"/>
                          </a:solidFill>
                          <a:latin typeface="Optima" panose="02000503060000020004" pitchFamily="2" charset="0"/>
                        </a:rPr>
                        <a:t>1-2-3 </a:t>
                      </a:r>
                      <a:r>
                        <a:rPr lang="fr-FR" sz="2300" dirty="0" err="1">
                          <a:solidFill>
                            <a:schemeClr val="tx1"/>
                          </a:solidFill>
                          <a:latin typeface="Optima" panose="02000503060000020004" pitchFamily="2" charset="0"/>
                        </a:rPr>
                        <a:t>comparison</a:t>
                      </a:r>
                      <a:endParaRPr lang="fr-FR" sz="2300" dirty="0">
                        <a:solidFill>
                          <a:schemeClr val="tx1"/>
                        </a:solidFill>
                        <a:latin typeface="Optima" panose="02000503060000020004" pitchFamily="2" charset="0"/>
                      </a:endParaRPr>
                    </a:p>
                    <a:p>
                      <a:r>
                        <a:rPr lang="fr-FR" sz="2300" dirty="0">
                          <a:solidFill>
                            <a:schemeClr val="tx1"/>
                          </a:solidFill>
                          <a:latin typeface="Optima" panose="02000503060000020004" pitchFamily="2" charset="0"/>
                        </a:rPr>
                        <a:t>e.g., </a:t>
                      </a:r>
                      <a:r>
                        <a:rPr lang="fr-FR" sz="2300" dirty="0">
                          <a:solidFill>
                            <a:schemeClr val="tx1"/>
                          </a:solidFill>
                          <a:highlight>
                            <a:srgbClr val="FFFF00"/>
                          </a:highlight>
                          <a:latin typeface="Optima" panose="02000503060000020004" pitchFamily="2" charset="0"/>
                        </a:rPr>
                        <a:t>1 &lt; 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583979"/>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latin typeface="Optima" panose="02000503060000020004" pitchFamily="2" charset="0"/>
                        </a:rPr>
                        <a:t>vertical</a:t>
                      </a:r>
                    </a:p>
                    <a:p>
                      <a:endParaRPr sz="2300" b="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300" dirty="0">
                          <a:solidFill>
                            <a:schemeClr val="tx1"/>
                          </a:solidFill>
                          <a:latin typeface="Optima" panose="02000503060000020004" pitchFamily="2" charset="0"/>
                        </a:rPr>
                        <a:t>In vehicle B, component 1 is more durable than component 2. </a:t>
                      </a:r>
                      <a:endParaRPr sz="2300" dirty="0">
                        <a:solidFill>
                          <a:schemeClr val="tx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300" dirty="0">
                          <a:solidFill>
                            <a:schemeClr val="tx1"/>
                          </a:solidFill>
                          <a:latin typeface="Optima" panose="02000503060000020004" pitchFamily="2" charset="0"/>
                        </a:rPr>
                        <a:t>Pair-comparison</a:t>
                      </a:r>
                    </a:p>
                    <a:p>
                      <a:r>
                        <a:rPr lang="en-US" sz="2300" dirty="0">
                          <a:solidFill>
                            <a:schemeClr val="tx1"/>
                          </a:solidFill>
                          <a:latin typeface="Optima" panose="02000503060000020004" pitchFamily="2" charset="0"/>
                        </a:rPr>
                        <a:t>(AB)</a:t>
                      </a:r>
                    </a:p>
                    <a:p>
                      <a:r>
                        <a:rPr lang="en-US" sz="2300" dirty="0">
                          <a:solidFill>
                            <a:schemeClr val="tx1"/>
                          </a:solidFill>
                          <a:latin typeface="Optima" panose="02000503060000020004" pitchFamily="2" charset="0"/>
                        </a:rPr>
                        <a:t>e.g., </a:t>
                      </a:r>
                      <a:r>
                        <a:rPr lang="en-US" sz="2300" dirty="0">
                          <a:solidFill>
                            <a:schemeClr val="tx1"/>
                          </a:solidFill>
                          <a:highlight>
                            <a:srgbClr val="FFFF00"/>
                          </a:highlight>
                          <a:latin typeface="Optima" panose="02000503060000020004" pitchFamily="2" charset="0"/>
                        </a:rPr>
                        <a:t>B1 &gt; B2</a:t>
                      </a:r>
                      <a:endParaRPr sz="2300" dirty="0">
                        <a:solidFill>
                          <a:schemeClr val="tx1"/>
                        </a:solidFill>
                        <a:highlight>
                          <a:srgbClr val="FFFF00"/>
                        </a:highlight>
                        <a:latin typeface="Optima" panose="0200050306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926833"/>
                  </a:ext>
                </a:extLst>
              </a:tr>
              <a:tr h="1250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latin typeface="Optima" panose="02000503060000020004" pitchFamily="2" charset="0"/>
                        </a:rPr>
                        <a:t>overlaid</a:t>
                      </a:r>
                    </a:p>
                    <a:p>
                      <a:endParaRPr sz="2300" b="0" dirty="0">
                        <a:solidFill>
                          <a:schemeClr val="tx1"/>
                        </a:solidFill>
                        <a:latin typeface="Optima" panose="02000503060000020004"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300" dirty="0">
                          <a:latin typeface="Optima" panose="02000503060000020004" pitchFamily="2" charset="0"/>
                        </a:rPr>
                        <a:t>Vehicle A’s component 3 is less durable than vehicle B’s component 3</a:t>
                      </a:r>
                      <a:endParaRPr sz="2300"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300" dirty="0">
                          <a:latin typeface="Optima" panose="02000503060000020004" pitchFamily="2" charset="0"/>
                        </a:rPr>
                        <a:t>Pair-comparison</a:t>
                      </a:r>
                    </a:p>
                    <a:p>
                      <a:r>
                        <a:rPr lang="en-US" sz="2300" dirty="0">
                          <a:latin typeface="Optima" panose="02000503060000020004" pitchFamily="2" charset="0"/>
                        </a:rPr>
                        <a:t>(1-2-3)</a:t>
                      </a:r>
                    </a:p>
                    <a:p>
                      <a:r>
                        <a:rPr lang="en-US" sz="2300" dirty="0">
                          <a:latin typeface="Optima" panose="02000503060000020004" pitchFamily="2" charset="0"/>
                        </a:rPr>
                        <a:t>e.g., </a:t>
                      </a:r>
                      <a:r>
                        <a:rPr lang="en-US" sz="2300" dirty="0">
                          <a:highlight>
                            <a:srgbClr val="FFFF00"/>
                          </a:highlight>
                          <a:latin typeface="Optima" panose="02000503060000020004" pitchFamily="2" charset="0"/>
                        </a:rPr>
                        <a:t>A3 &lt; B3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821499"/>
                  </a:ext>
                </a:extLst>
              </a:tr>
            </a:tbl>
          </a:graphicData>
        </a:graphic>
      </p:graphicFrame>
      <p:pic>
        <p:nvPicPr>
          <p:cNvPr id="31" name="Picture 30">
            <a:extLst>
              <a:ext uri="{FF2B5EF4-FFF2-40B4-BE49-F238E27FC236}">
                <a16:creationId xmlns:a16="http://schemas.microsoft.com/office/drawing/2014/main" id="{CEA1992B-832E-4919-BD8B-D096203B4F49}"/>
              </a:ext>
            </a:extLst>
          </p:cNvPr>
          <p:cNvPicPr>
            <a:picLocks noChangeAspect="1"/>
          </p:cNvPicPr>
          <p:nvPr/>
        </p:nvPicPr>
        <p:blipFill>
          <a:blip r:embed="rId3"/>
          <a:stretch>
            <a:fillRect/>
          </a:stretch>
        </p:blipFill>
        <p:spPr>
          <a:xfrm>
            <a:off x="1279319" y="926880"/>
            <a:ext cx="1539920" cy="755762"/>
          </a:xfrm>
          <a:prstGeom prst="rect">
            <a:avLst/>
          </a:prstGeom>
        </p:spPr>
      </p:pic>
      <p:pic>
        <p:nvPicPr>
          <p:cNvPr id="32" name="Picture 31">
            <a:extLst>
              <a:ext uri="{FF2B5EF4-FFF2-40B4-BE49-F238E27FC236}">
                <a16:creationId xmlns:a16="http://schemas.microsoft.com/office/drawing/2014/main" id="{6F308DC3-B005-4C4E-88F3-AFC83AB85429}"/>
              </a:ext>
            </a:extLst>
          </p:cNvPr>
          <p:cNvPicPr>
            <a:picLocks noChangeAspect="1"/>
          </p:cNvPicPr>
          <p:nvPr/>
        </p:nvPicPr>
        <p:blipFill>
          <a:blip r:embed="rId3"/>
          <a:stretch>
            <a:fillRect/>
          </a:stretch>
        </p:blipFill>
        <p:spPr>
          <a:xfrm>
            <a:off x="1279319" y="2139915"/>
            <a:ext cx="1539920" cy="755762"/>
          </a:xfrm>
          <a:prstGeom prst="rect">
            <a:avLst/>
          </a:prstGeom>
        </p:spPr>
      </p:pic>
      <p:pic>
        <p:nvPicPr>
          <p:cNvPr id="33" name="Picture 32">
            <a:extLst>
              <a:ext uri="{FF2B5EF4-FFF2-40B4-BE49-F238E27FC236}">
                <a16:creationId xmlns:a16="http://schemas.microsoft.com/office/drawing/2014/main" id="{4E2060A7-81A8-47F9-8C4E-6F9FF7F96AAB}"/>
              </a:ext>
            </a:extLst>
          </p:cNvPr>
          <p:cNvPicPr>
            <a:picLocks noChangeAspect="1"/>
          </p:cNvPicPr>
          <p:nvPr/>
        </p:nvPicPr>
        <p:blipFill>
          <a:blip r:embed="rId4"/>
          <a:stretch>
            <a:fillRect/>
          </a:stretch>
        </p:blipFill>
        <p:spPr>
          <a:xfrm>
            <a:off x="1279319" y="5791350"/>
            <a:ext cx="1539920" cy="755961"/>
          </a:xfrm>
          <a:prstGeom prst="rect">
            <a:avLst/>
          </a:prstGeom>
        </p:spPr>
      </p:pic>
      <p:pic>
        <p:nvPicPr>
          <p:cNvPr id="34" name="Picture 33">
            <a:extLst>
              <a:ext uri="{FF2B5EF4-FFF2-40B4-BE49-F238E27FC236}">
                <a16:creationId xmlns:a16="http://schemas.microsoft.com/office/drawing/2014/main" id="{CA2E5E40-88D2-47D9-8D75-ADEBE5AEB39A}"/>
              </a:ext>
            </a:extLst>
          </p:cNvPr>
          <p:cNvPicPr>
            <a:picLocks noChangeAspect="1"/>
          </p:cNvPicPr>
          <p:nvPr/>
        </p:nvPicPr>
        <p:blipFill>
          <a:blip r:embed="rId5"/>
          <a:stretch>
            <a:fillRect/>
          </a:stretch>
        </p:blipFill>
        <p:spPr>
          <a:xfrm>
            <a:off x="2197949" y="4269913"/>
            <a:ext cx="621290" cy="1212549"/>
          </a:xfrm>
          <a:prstGeom prst="rect">
            <a:avLst/>
          </a:prstGeom>
        </p:spPr>
      </p:pic>
      <p:pic>
        <p:nvPicPr>
          <p:cNvPr id="35" name="Picture 34">
            <a:extLst>
              <a:ext uri="{FF2B5EF4-FFF2-40B4-BE49-F238E27FC236}">
                <a16:creationId xmlns:a16="http://schemas.microsoft.com/office/drawing/2014/main" id="{1775644C-926A-4137-84AD-F9F07FB8E313}"/>
              </a:ext>
            </a:extLst>
          </p:cNvPr>
          <p:cNvPicPr>
            <a:picLocks noChangeAspect="1"/>
          </p:cNvPicPr>
          <p:nvPr/>
        </p:nvPicPr>
        <p:blipFill>
          <a:blip r:embed="rId4"/>
          <a:stretch>
            <a:fillRect/>
          </a:stretch>
        </p:blipFill>
        <p:spPr>
          <a:xfrm>
            <a:off x="225380" y="3352751"/>
            <a:ext cx="1539920" cy="755961"/>
          </a:xfrm>
          <a:prstGeom prst="rect">
            <a:avLst/>
          </a:prstGeom>
        </p:spPr>
      </p:pic>
      <p:pic>
        <p:nvPicPr>
          <p:cNvPr id="36" name="Picture 35">
            <a:extLst>
              <a:ext uri="{FF2B5EF4-FFF2-40B4-BE49-F238E27FC236}">
                <a16:creationId xmlns:a16="http://schemas.microsoft.com/office/drawing/2014/main" id="{CC6C8708-C13F-468E-9809-6E17DFD96E49}"/>
              </a:ext>
            </a:extLst>
          </p:cNvPr>
          <p:cNvPicPr>
            <a:picLocks noChangeAspect="1"/>
          </p:cNvPicPr>
          <p:nvPr/>
        </p:nvPicPr>
        <p:blipFill>
          <a:blip r:embed="rId6"/>
          <a:stretch>
            <a:fillRect/>
          </a:stretch>
        </p:blipFill>
        <p:spPr>
          <a:xfrm>
            <a:off x="2003669" y="3135086"/>
            <a:ext cx="899070" cy="973626"/>
          </a:xfrm>
          <a:prstGeom prst="rect">
            <a:avLst/>
          </a:prstGeom>
        </p:spPr>
      </p:pic>
    </p:spTree>
    <p:extLst>
      <p:ext uri="{BB962C8B-B14F-4D97-AF65-F5344CB8AC3E}">
        <p14:creationId xmlns:p14="http://schemas.microsoft.com/office/powerpoint/2010/main" val="33433649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250274-C895-41CE-AD27-FEDC8B922BED}"/>
              </a:ext>
            </a:extLst>
          </p:cNvPr>
          <p:cNvSpPr/>
          <p:nvPr/>
        </p:nvSpPr>
        <p:spPr>
          <a:xfrm>
            <a:off x="5387576" y="748217"/>
            <a:ext cx="417609" cy="6002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33BAF566-3AF8-42A4-AB96-AF3316E5DE7A}"/>
              </a:ext>
            </a:extLst>
          </p:cNvPr>
          <p:cNvSpPr/>
          <p:nvPr/>
        </p:nvSpPr>
        <p:spPr>
          <a:xfrm>
            <a:off x="5387576" y="1587693"/>
            <a:ext cx="417609" cy="1064122"/>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7" name="Rectangle 6">
            <a:extLst>
              <a:ext uri="{FF2B5EF4-FFF2-40B4-BE49-F238E27FC236}">
                <a16:creationId xmlns:a16="http://schemas.microsoft.com/office/drawing/2014/main" id="{E9E4FA29-1324-4362-971D-1BC1C75DA00C}"/>
              </a:ext>
            </a:extLst>
          </p:cNvPr>
          <p:cNvSpPr/>
          <p:nvPr/>
        </p:nvSpPr>
        <p:spPr>
          <a:xfrm>
            <a:off x="5874786" y="109939"/>
            <a:ext cx="417609" cy="12379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5676AF8F-797E-4F36-ABF2-2B4C8B6C707E}"/>
              </a:ext>
            </a:extLst>
          </p:cNvPr>
          <p:cNvSpPr/>
          <p:nvPr/>
        </p:nvSpPr>
        <p:spPr>
          <a:xfrm>
            <a:off x="5874786" y="2100659"/>
            <a:ext cx="417609" cy="555484"/>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TextBox 8">
            <a:extLst>
              <a:ext uri="{FF2B5EF4-FFF2-40B4-BE49-F238E27FC236}">
                <a16:creationId xmlns:a16="http://schemas.microsoft.com/office/drawing/2014/main" id="{D216568B-5AF6-417A-8622-1C095B8743E6}"/>
              </a:ext>
            </a:extLst>
          </p:cNvPr>
          <p:cNvSpPr txBox="1"/>
          <p:nvPr/>
        </p:nvSpPr>
        <p:spPr>
          <a:xfrm>
            <a:off x="5331112" y="2698059"/>
            <a:ext cx="630378" cy="288658"/>
          </a:xfrm>
          <a:prstGeom prst="rect">
            <a:avLst/>
          </a:prstGeom>
          <a:noFill/>
        </p:spPr>
        <p:txBody>
          <a:bodyPr wrap="square" rtlCol="0">
            <a:spAutoFit/>
          </a:bodyPr>
          <a:lstStyle/>
          <a:p>
            <a:r>
              <a:rPr lang="en-CA" b="1" dirty="0">
                <a:latin typeface="Optima" charset="0"/>
                <a:ea typeface="Optima" charset="0"/>
                <a:cs typeface="Optima" charset="0"/>
              </a:rPr>
              <a:t>   1</a:t>
            </a:r>
            <a:endParaRPr b="1" dirty="0">
              <a:latin typeface="Optima" charset="0"/>
              <a:ea typeface="Optima" charset="0"/>
              <a:cs typeface="Optima" charset="0"/>
            </a:endParaRPr>
          </a:p>
        </p:txBody>
      </p:sp>
      <p:sp>
        <p:nvSpPr>
          <p:cNvPr id="10" name="TextBox 9">
            <a:extLst>
              <a:ext uri="{FF2B5EF4-FFF2-40B4-BE49-F238E27FC236}">
                <a16:creationId xmlns:a16="http://schemas.microsoft.com/office/drawing/2014/main" id="{898D979B-B12D-49FF-A815-260C8E910C30}"/>
              </a:ext>
            </a:extLst>
          </p:cNvPr>
          <p:cNvSpPr txBox="1"/>
          <p:nvPr/>
        </p:nvSpPr>
        <p:spPr>
          <a:xfrm>
            <a:off x="5876222" y="2698059"/>
            <a:ext cx="522778" cy="288658"/>
          </a:xfrm>
          <a:prstGeom prst="rect">
            <a:avLst/>
          </a:prstGeom>
          <a:noFill/>
        </p:spPr>
        <p:txBody>
          <a:bodyPr wrap="square" rtlCol="0">
            <a:spAutoFit/>
          </a:bodyPr>
          <a:lstStyle/>
          <a:p>
            <a:r>
              <a:rPr lang="en-CA" b="1" dirty="0">
                <a:latin typeface="Optima" charset="0"/>
                <a:ea typeface="Optima" charset="0"/>
                <a:cs typeface="Optima" charset="0"/>
              </a:rPr>
              <a:t>  2</a:t>
            </a:r>
            <a:endParaRPr b="1" dirty="0">
              <a:latin typeface="Optima" charset="0"/>
              <a:ea typeface="Optima" charset="0"/>
              <a:cs typeface="Optima" charset="0"/>
            </a:endParaRPr>
          </a:p>
        </p:txBody>
      </p:sp>
      <p:sp>
        <p:nvSpPr>
          <p:cNvPr id="11" name="TextBox 10">
            <a:extLst>
              <a:ext uri="{FF2B5EF4-FFF2-40B4-BE49-F238E27FC236}">
                <a16:creationId xmlns:a16="http://schemas.microsoft.com/office/drawing/2014/main" id="{42514093-2C47-445C-824F-4E5F5DAC2DB6}"/>
              </a:ext>
            </a:extLst>
          </p:cNvPr>
          <p:cNvSpPr txBox="1"/>
          <p:nvPr/>
        </p:nvSpPr>
        <p:spPr>
          <a:xfrm>
            <a:off x="6361995" y="2698059"/>
            <a:ext cx="522778" cy="288658"/>
          </a:xfrm>
          <a:prstGeom prst="rect">
            <a:avLst/>
          </a:prstGeom>
          <a:noFill/>
        </p:spPr>
        <p:txBody>
          <a:bodyPr wrap="square" rtlCol="0">
            <a:spAutoFit/>
          </a:bodyPr>
          <a:lstStyle/>
          <a:p>
            <a:r>
              <a:rPr lang="en-CA" b="1" dirty="0">
                <a:latin typeface="Optima" charset="0"/>
                <a:ea typeface="Optima" charset="0"/>
                <a:cs typeface="Optima" charset="0"/>
              </a:rPr>
              <a:t>  3</a:t>
            </a:r>
            <a:endParaRPr b="1" dirty="0">
              <a:latin typeface="Optima" charset="0"/>
              <a:ea typeface="Optima" charset="0"/>
              <a:cs typeface="Optima" charset="0"/>
            </a:endParaRPr>
          </a:p>
        </p:txBody>
      </p:sp>
      <p:sp>
        <p:nvSpPr>
          <p:cNvPr id="12" name="Rectangle 11">
            <a:extLst>
              <a:ext uri="{FF2B5EF4-FFF2-40B4-BE49-F238E27FC236}">
                <a16:creationId xmlns:a16="http://schemas.microsoft.com/office/drawing/2014/main" id="{51E2B646-39D4-42BA-84AC-505294D2C54C}"/>
              </a:ext>
            </a:extLst>
          </p:cNvPr>
          <p:cNvSpPr/>
          <p:nvPr/>
        </p:nvSpPr>
        <p:spPr>
          <a:xfrm>
            <a:off x="6361995" y="608236"/>
            <a:ext cx="417609" cy="7315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a:extLst>
              <a:ext uri="{FF2B5EF4-FFF2-40B4-BE49-F238E27FC236}">
                <a16:creationId xmlns:a16="http://schemas.microsoft.com/office/drawing/2014/main" id="{1AA780D9-4841-4097-97C4-5D82B5FA80DC}"/>
              </a:ext>
            </a:extLst>
          </p:cNvPr>
          <p:cNvSpPr/>
          <p:nvPr/>
        </p:nvSpPr>
        <p:spPr>
          <a:xfrm>
            <a:off x="6361999" y="1846814"/>
            <a:ext cx="417609" cy="804999"/>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14" name="Group 13">
            <a:extLst>
              <a:ext uri="{FF2B5EF4-FFF2-40B4-BE49-F238E27FC236}">
                <a16:creationId xmlns:a16="http://schemas.microsoft.com/office/drawing/2014/main" id="{5F8C4840-C1FB-4B20-B2D8-CB5F47BB25DD}"/>
              </a:ext>
            </a:extLst>
          </p:cNvPr>
          <p:cNvGrpSpPr/>
          <p:nvPr/>
        </p:nvGrpSpPr>
        <p:grpSpPr>
          <a:xfrm>
            <a:off x="5242046" y="1348438"/>
            <a:ext cx="1732621" cy="1312032"/>
            <a:chOff x="828902" y="4366338"/>
            <a:chExt cx="4382642" cy="1678715"/>
          </a:xfrm>
        </p:grpSpPr>
        <p:cxnSp>
          <p:nvCxnSpPr>
            <p:cNvPr id="15" name="Straight Connector 14">
              <a:extLst>
                <a:ext uri="{FF2B5EF4-FFF2-40B4-BE49-F238E27FC236}">
                  <a16:creationId xmlns:a16="http://schemas.microsoft.com/office/drawing/2014/main" id="{9A6281AD-5784-4A76-B571-83685B4CFC0C}"/>
                </a:ext>
              </a:extLst>
            </p:cNvPr>
            <p:cNvCxnSpPr>
              <a:cxnSpLocks/>
            </p:cNvCxnSpPr>
            <p:nvPr/>
          </p:nvCxnSpPr>
          <p:spPr>
            <a:xfrm>
              <a:off x="828902" y="4366338"/>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373D620-62C8-4FF3-8FEF-F75B2951EBBA}"/>
                </a:ext>
              </a:extLst>
            </p:cNvPr>
            <p:cNvCxnSpPr>
              <a:cxnSpLocks/>
            </p:cNvCxnSpPr>
            <p:nvPr/>
          </p:nvCxnSpPr>
          <p:spPr>
            <a:xfrm>
              <a:off x="876300" y="6045053"/>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B8D20825-B0B5-4A43-AC80-26B1C4CFFAAD}"/>
              </a:ext>
            </a:extLst>
          </p:cNvPr>
          <p:cNvSpPr txBox="1"/>
          <p:nvPr/>
        </p:nvSpPr>
        <p:spPr>
          <a:xfrm>
            <a:off x="7075391" y="577515"/>
            <a:ext cx="1089799" cy="369332"/>
          </a:xfrm>
          <a:prstGeom prst="rect">
            <a:avLst/>
          </a:prstGeom>
          <a:noFill/>
        </p:spPr>
        <p:txBody>
          <a:bodyPr wrap="square" rtlCol="0">
            <a:spAutoFit/>
          </a:bodyPr>
          <a:lstStyle/>
          <a:p>
            <a:r>
              <a:rPr lang="en-CA" b="1" dirty="0">
                <a:latin typeface="Optima" charset="0"/>
                <a:ea typeface="Optima" charset="0"/>
                <a:cs typeface="Optima" charset="0"/>
              </a:rPr>
              <a:t>Vehicle A</a:t>
            </a:r>
          </a:p>
        </p:txBody>
      </p:sp>
      <p:sp>
        <p:nvSpPr>
          <p:cNvPr id="18" name="TextBox 17">
            <a:extLst>
              <a:ext uri="{FF2B5EF4-FFF2-40B4-BE49-F238E27FC236}">
                <a16:creationId xmlns:a16="http://schemas.microsoft.com/office/drawing/2014/main" id="{2361F766-73ED-4D1E-B17B-279733AEA773}"/>
              </a:ext>
            </a:extLst>
          </p:cNvPr>
          <p:cNvSpPr txBox="1"/>
          <p:nvPr/>
        </p:nvSpPr>
        <p:spPr>
          <a:xfrm>
            <a:off x="7075391" y="1826466"/>
            <a:ext cx="1045561" cy="369332"/>
          </a:xfrm>
          <a:prstGeom prst="rect">
            <a:avLst/>
          </a:prstGeom>
          <a:noFill/>
        </p:spPr>
        <p:txBody>
          <a:bodyPr wrap="square" rtlCol="0">
            <a:spAutoFit/>
          </a:bodyPr>
          <a:lstStyle/>
          <a:p>
            <a:r>
              <a:rPr lang="en-CA" b="1" dirty="0">
                <a:latin typeface="Optima" charset="0"/>
                <a:ea typeface="Optima" charset="0"/>
                <a:cs typeface="Optima" charset="0"/>
              </a:rPr>
              <a:t>Vehicle B</a:t>
            </a:r>
            <a:endParaRPr b="1" dirty="0">
              <a:latin typeface="Optima" charset="0"/>
              <a:ea typeface="Optima" charset="0"/>
              <a:cs typeface="Optima" charset="0"/>
            </a:endParaRPr>
          </a:p>
        </p:txBody>
      </p:sp>
      <p:sp>
        <p:nvSpPr>
          <p:cNvPr id="19" name="TextBox 18">
            <a:extLst>
              <a:ext uri="{FF2B5EF4-FFF2-40B4-BE49-F238E27FC236}">
                <a16:creationId xmlns:a16="http://schemas.microsoft.com/office/drawing/2014/main" id="{80B833B1-562C-4506-8997-09295C03D5A4}"/>
              </a:ext>
            </a:extLst>
          </p:cNvPr>
          <p:cNvSpPr txBox="1"/>
          <p:nvPr/>
        </p:nvSpPr>
        <p:spPr>
          <a:xfrm>
            <a:off x="3943313" y="1846815"/>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20" name="TextBox 19">
            <a:extLst>
              <a:ext uri="{FF2B5EF4-FFF2-40B4-BE49-F238E27FC236}">
                <a16:creationId xmlns:a16="http://schemas.microsoft.com/office/drawing/2014/main" id="{E10E13D5-3E33-4687-B61F-7CFC005598D3}"/>
              </a:ext>
            </a:extLst>
          </p:cNvPr>
          <p:cNvSpPr txBox="1"/>
          <p:nvPr/>
        </p:nvSpPr>
        <p:spPr>
          <a:xfrm>
            <a:off x="3943313" y="577515"/>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21" name="TextBox 20">
            <a:extLst>
              <a:ext uri="{FF2B5EF4-FFF2-40B4-BE49-F238E27FC236}">
                <a16:creationId xmlns:a16="http://schemas.microsoft.com/office/drawing/2014/main" id="{C7214F79-9C00-4A86-945D-F777B787D97B}"/>
              </a:ext>
            </a:extLst>
          </p:cNvPr>
          <p:cNvSpPr txBox="1"/>
          <p:nvPr/>
        </p:nvSpPr>
        <p:spPr>
          <a:xfrm>
            <a:off x="5003324" y="2936098"/>
            <a:ext cx="2186198" cy="369332"/>
          </a:xfrm>
          <a:prstGeom prst="rect">
            <a:avLst/>
          </a:prstGeom>
          <a:noFill/>
        </p:spPr>
        <p:txBody>
          <a:bodyPr wrap="square" rtlCol="0">
            <a:spAutoFit/>
          </a:bodyPr>
          <a:lstStyle/>
          <a:p>
            <a:pPr algn="ctr"/>
            <a:r>
              <a:rPr lang="en-CA" b="1" dirty="0">
                <a:latin typeface="Optima" charset="0"/>
                <a:ea typeface="Optima" charset="0"/>
                <a:cs typeface="Optima" charset="0"/>
              </a:rPr>
              <a:t>Vehicle Component</a:t>
            </a:r>
            <a:endParaRPr b="1" dirty="0">
              <a:latin typeface="Optima" charset="0"/>
              <a:ea typeface="Optima" charset="0"/>
              <a:cs typeface="Optima" charset="0"/>
            </a:endParaRPr>
          </a:p>
        </p:txBody>
      </p:sp>
      <p:pic>
        <p:nvPicPr>
          <p:cNvPr id="22" name="Picture 21">
            <a:extLst>
              <a:ext uri="{FF2B5EF4-FFF2-40B4-BE49-F238E27FC236}">
                <a16:creationId xmlns:a16="http://schemas.microsoft.com/office/drawing/2014/main" id="{5957C504-7D9E-4E0C-8413-096E2B65A41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7135" y="3692384"/>
            <a:ext cx="514339" cy="874030"/>
          </a:xfrm>
          <a:prstGeom prst="rect">
            <a:avLst/>
          </a:prstGeom>
        </p:spPr>
      </p:pic>
      <p:sp>
        <p:nvSpPr>
          <p:cNvPr id="24" name="Rectangular Callout 117">
            <a:extLst>
              <a:ext uri="{FF2B5EF4-FFF2-40B4-BE49-F238E27FC236}">
                <a16:creationId xmlns:a16="http://schemas.microsoft.com/office/drawing/2014/main" id="{3C9F18FD-EF9E-4BB5-9DF6-B8E90B8E9FED}"/>
              </a:ext>
            </a:extLst>
          </p:cNvPr>
          <p:cNvSpPr/>
          <p:nvPr/>
        </p:nvSpPr>
        <p:spPr>
          <a:xfrm>
            <a:off x="1048694" y="3826298"/>
            <a:ext cx="3499971" cy="714240"/>
          </a:xfrm>
          <a:prstGeom prst="wedgeRectCallout">
            <a:avLst>
              <a:gd name="adj1" fmla="val -58256"/>
              <a:gd name="adj2" fmla="val -700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Part 3 of Vehicle A is less durable than Part 2, but more than Part 1.</a:t>
            </a:r>
          </a:p>
        </p:txBody>
      </p:sp>
      <p:sp>
        <p:nvSpPr>
          <p:cNvPr id="26" name="TextBox 25">
            <a:extLst>
              <a:ext uri="{FF2B5EF4-FFF2-40B4-BE49-F238E27FC236}">
                <a16:creationId xmlns:a16="http://schemas.microsoft.com/office/drawing/2014/main" id="{854E1FE8-870F-4350-B3B6-9B1EF91BB9C4}"/>
              </a:ext>
            </a:extLst>
          </p:cNvPr>
          <p:cNvSpPr txBox="1"/>
          <p:nvPr/>
        </p:nvSpPr>
        <p:spPr>
          <a:xfrm>
            <a:off x="2038049" y="4695933"/>
            <a:ext cx="1237304" cy="707886"/>
          </a:xfrm>
          <a:prstGeom prst="rect">
            <a:avLst/>
          </a:prstGeom>
          <a:noFill/>
        </p:spPr>
        <p:txBody>
          <a:bodyPr wrap="square" rtlCol="0">
            <a:spAutoFit/>
          </a:bodyPr>
          <a:lstStyle/>
          <a:p>
            <a:pPr algn="ctr"/>
            <a:r>
              <a:rPr lang="en-US" sz="2000" dirty="0"/>
              <a:t>A3 &lt; A2</a:t>
            </a:r>
          </a:p>
          <a:p>
            <a:pPr algn="ctr"/>
            <a:r>
              <a:rPr lang="en-US" sz="2000" dirty="0"/>
              <a:t>A3 &gt; A1</a:t>
            </a:r>
          </a:p>
        </p:txBody>
      </p:sp>
      <p:sp>
        <p:nvSpPr>
          <p:cNvPr id="28" name="TextBox 27">
            <a:extLst>
              <a:ext uri="{FF2B5EF4-FFF2-40B4-BE49-F238E27FC236}">
                <a16:creationId xmlns:a16="http://schemas.microsoft.com/office/drawing/2014/main" id="{1CD0FAC0-BB12-46C5-ADAB-A3F7CFF8ECF6}"/>
              </a:ext>
            </a:extLst>
          </p:cNvPr>
          <p:cNvSpPr txBox="1"/>
          <p:nvPr/>
        </p:nvSpPr>
        <p:spPr>
          <a:xfrm>
            <a:off x="957323" y="3520994"/>
            <a:ext cx="1237304" cy="323165"/>
          </a:xfrm>
          <a:prstGeom prst="rect">
            <a:avLst/>
          </a:prstGeom>
          <a:noFill/>
        </p:spPr>
        <p:txBody>
          <a:bodyPr wrap="square" rtlCol="0">
            <a:spAutoFit/>
          </a:bodyPr>
          <a:lstStyle/>
          <a:p>
            <a:r>
              <a:rPr lang="en-US" sz="1500" dirty="0">
                <a:solidFill>
                  <a:schemeClr val="bg1">
                    <a:lumMod val="50000"/>
                  </a:schemeClr>
                </a:solidFill>
              </a:rPr>
              <a:t>16 words</a:t>
            </a:r>
          </a:p>
        </p:txBody>
      </p:sp>
    </p:spTree>
    <p:extLst>
      <p:ext uri="{BB962C8B-B14F-4D97-AF65-F5344CB8AC3E}">
        <p14:creationId xmlns:p14="http://schemas.microsoft.com/office/powerpoint/2010/main" val="178344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2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250274-C895-41CE-AD27-FEDC8B922BED}"/>
              </a:ext>
            </a:extLst>
          </p:cNvPr>
          <p:cNvSpPr/>
          <p:nvPr/>
        </p:nvSpPr>
        <p:spPr>
          <a:xfrm>
            <a:off x="5387576" y="748217"/>
            <a:ext cx="417609" cy="6002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33BAF566-3AF8-42A4-AB96-AF3316E5DE7A}"/>
              </a:ext>
            </a:extLst>
          </p:cNvPr>
          <p:cNvSpPr/>
          <p:nvPr/>
        </p:nvSpPr>
        <p:spPr>
          <a:xfrm>
            <a:off x="5387576" y="1587693"/>
            <a:ext cx="417609" cy="1064122"/>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7" name="Rectangle 6">
            <a:extLst>
              <a:ext uri="{FF2B5EF4-FFF2-40B4-BE49-F238E27FC236}">
                <a16:creationId xmlns:a16="http://schemas.microsoft.com/office/drawing/2014/main" id="{E9E4FA29-1324-4362-971D-1BC1C75DA00C}"/>
              </a:ext>
            </a:extLst>
          </p:cNvPr>
          <p:cNvSpPr/>
          <p:nvPr/>
        </p:nvSpPr>
        <p:spPr>
          <a:xfrm>
            <a:off x="5874786" y="109939"/>
            <a:ext cx="417609" cy="12379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5676AF8F-797E-4F36-ABF2-2B4C8B6C707E}"/>
              </a:ext>
            </a:extLst>
          </p:cNvPr>
          <p:cNvSpPr/>
          <p:nvPr/>
        </p:nvSpPr>
        <p:spPr>
          <a:xfrm>
            <a:off x="5874786" y="2100659"/>
            <a:ext cx="417609" cy="555484"/>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TextBox 8">
            <a:extLst>
              <a:ext uri="{FF2B5EF4-FFF2-40B4-BE49-F238E27FC236}">
                <a16:creationId xmlns:a16="http://schemas.microsoft.com/office/drawing/2014/main" id="{D216568B-5AF6-417A-8622-1C095B8743E6}"/>
              </a:ext>
            </a:extLst>
          </p:cNvPr>
          <p:cNvSpPr txBox="1"/>
          <p:nvPr/>
        </p:nvSpPr>
        <p:spPr>
          <a:xfrm>
            <a:off x="5331112" y="2698059"/>
            <a:ext cx="630378" cy="288658"/>
          </a:xfrm>
          <a:prstGeom prst="rect">
            <a:avLst/>
          </a:prstGeom>
          <a:noFill/>
        </p:spPr>
        <p:txBody>
          <a:bodyPr wrap="square" rtlCol="0">
            <a:spAutoFit/>
          </a:bodyPr>
          <a:lstStyle/>
          <a:p>
            <a:r>
              <a:rPr lang="en-CA" b="1" dirty="0">
                <a:latin typeface="Optima" charset="0"/>
                <a:ea typeface="Optima" charset="0"/>
                <a:cs typeface="Optima" charset="0"/>
              </a:rPr>
              <a:t>   1</a:t>
            </a:r>
            <a:endParaRPr b="1" dirty="0">
              <a:latin typeface="Optima" charset="0"/>
              <a:ea typeface="Optima" charset="0"/>
              <a:cs typeface="Optima" charset="0"/>
            </a:endParaRPr>
          </a:p>
        </p:txBody>
      </p:sp>
      <p:sp>
        <p:nvSpPr>
          <p:cNvPr id="10" name="TextBox 9">
            <a:extLst>
              <a:ext uri="{FF2B5EF4-FFF2-40B4-BE49-F238E27FC236}">
                <a16:creationId xmlns:a16="http://schemas.microsoft.com/office/drawing/2014/main" id="{898D979B-B12D-49FF-A815-260C8E910C30}"/>
              </a:ext>
            </a:extLst>
          </p:cNvPr>
          <p:cNvSpPr txBox="1"/>
          <p:nvPr/>
        </p:nvSpPr>
        <p:spPr>
          <a:xfrm>
            <a:off x="5876222" y="2698059"/>
            <a:ext cx="522778" cy="288658"/>
          </a:xfrm>
          <a:prstGeom prst="rect">
            <a:avLst/>
          </a:prstGeom>
          <a:noFill/>
        </p:spPr>
        <p:txBody>
          <a:bodyPr wrap="square" rtlCol="0">
            <a:spAutoFit/>
          </a:bodyPr>
          <a:lstStyle/>
          <a:p>
            <a:r>
              <a:rPr lang="en-CA" b="1" dirty="0">
                <a:latin typeface="Optima" charset="0"/>
                <a:ea typeface="Optima" charset="0"/>
                <a:cs typeface="Optima" charset="0"/>
              </a:rPr>
              <a:t>  2</a:t>
            </a:r>
            <a:endParaRPr b="1" dirty="0">
              <a:latin typeface="Optima" charset="0"/>
              <a:ea typeface="Optima" charset="0"/>
              <a:cs typeface="Optima" charset="0"/>
            </a:endParaRPr>
          </a:p>
        </p:txBody>
      </p:sp>
      <p:sp>
        <p:nvSpPr>
          <p:cNvPr id="11" name="TextBox 10">
            <a:extLst>
              <a:ext uri="{FF2B5EF4-FFF2-40B4-BE49-F238E27FC236}">
                <a16:creationId xmlns:a16="http://schemas.microsoft.com/office/drawing/2014/main" id="{42514093-2C47-445C-824F-4E5F5DAC2DB6}"/>
              </a:ext>
            </a:extLst>
          </p:cNvPr>
          <p:cNvSpPr txBox="1"/>
          <p:nvPr/>
        </p:nvSpPr>
        <p:spPr>
          <a:xfrm>
            <a:off x="6361995" y="2698059"/>
            <a:ext cx="522778" cy="288658"/>
          </a:xfrm>
          <a:prstGeom prst="rect">
            <a:avLst/>
          </a:prstGeom>
          <a:noFill/>
        </p:spPr>
        <p:txBody>
          <a:bodyPr wrap="square" rtlCol="0">
            <a:spAutoFit/>
          </a:bodyPr>
          <a:lstStyle/>
          <a:p>
            <a:r>
              <a:rPr lang="en-CA" b="1" dirty="0">
                <a:latin typeface="Optima" charset="0"/>
                <a:ea typeface="Optima" charset="0"/>
                <a:cs typeface="Optima" charset="0"/>
              </a:rPr>
              <a:t>  3</a:t>
            </a:r>
            <a:endParaRPr b="1" dirty="0">
              <a:latin typeface="Optima" charset="0"/>
              <a:ea typeface="Optima" charset="0"/>
              <a:cs typeface="Optima" charset="0"/>
            </a:endParaRPr>
          </a:p>
        </p:txBody>
      </p:sp>
      <p:sp>
        <p:nvSpPr>
          <p:cNvPr id="12" name="Rectangle 11">
            <a:extLst>
              <a:ext uri="{FF2B5EF4-FFF2-40B4-BE49-F238E27FC236}">
                <a16:creationId xmlns:a16="http://schemas.microsoft.com/office/drawing/2014/main" id="{51E2B646-39D4-42BA-84AC-505294D2C54C}"/>
              </a:ext>
            </a:extLst>
          </p:cNvPr>
          <p:cNvSpPr/>
          <p:nvPr/>
        </p:nvSpPr>
        <p:spPr>
          <a:xfrm>
            <a:off x="6361995" y="608236"/>
            <a:ext cx="417609" cy="7315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a:extLst>
              <a:ext uri="{FF2B5EF4-FFF2-40B4-BE49-F238E27FC236}">
                <a16:creationId xmlns:a16="http://schemas.microsoft.com/office/drawing/2014/main" id="{1AA780D9-4841-4097-97C4-5D82B5FA80DC}"/>
              </a:ext>
            </a:extLst>
          </p:cNvPr>
          <p:cNvSpPr/>
          <p:nvPr/>
        </p:nvSpPr>
        <p:spPr>
          <a:xfrm>
            <a:off x="6361999" y="1846814"/>
            <a:ext cx="417609" cy="804999"/>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14" name="Group 13">
            <a:extLst>
              <a:ext uri="{FF2B5EF4-FFF2-40B4-BE49-F238E27FC236}">
                <a16:creationId xmlns:a16="http://schemas.microsoft.com/office/drawing/2014/main" id="{5F8C4840-C1FB-4B20-B2D8-CB5F47BB25DD}"/>
              </a:ext>
            </a:extLst>
          </p:cNvPr>
          <p:cNvGrpSpPr/>
          <p:nvPr/>
        </p:nvGrpSpPr>
        <p:grpSpPr>
          <a:xfrm>
            <a:off x="5242046" y="1348438"/>
            <a:ext cx="1732621" cy="1312032"/>
            <a:chOff x="828902" y="4366338"/>
            <a:chExt cx="4382642" cy="1678715"/>
          </a:xfrm>
        </p:grpSpPr>
        <p:cxnSp>
          <p:nvCxnSpPr>
            <p:cNvPr id="15" name="Straight Connector 14">
              <a:extLst>
                <a:ext uri="{FF2B5EF4-FFF2-40B4-BE49-F238E27FC236}">
                  <a16:creationId xmlns:a16="http://schemas.microsoft.com/office/drawing/2014/main" id="{9A6281AD-5784-4A76-B571-83685B4CFC0C}"/>
                </a:ext>
              </a:extLst>
            </p:cNvPr>
            <p:cNvCxnSpPr>
              <a:cxnSpLocks/>
            </p:cNvCxnSpPr>
            <p:nvPr/>
          </p:nvCxnSpPr>
          <p:spPr>
            <a:xfrm>
              <a:off x="828902" y="4366338"/>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373D620-62C8-4FF3-8FEF-F75B2951EBBA}"/>
                </a:ext>
              </a:extLst>
            </p:cNvPr>
            <p:cNvCxnSpPr>
              <a:cxnSpLocks/>
            </p:cNvCxnSpPr>
            <p:nvPr/>
          </p:nvCxnSpPr>
          <p:spPr>
            <a:xfrm>
              <a:off x="876300" y="6045053"/>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B8D20825-B0B5-4A43-AC80-26B1C4CFFAAD}"/>
              </a:ext>
            </a:extLst>
          </p:cNvPr>
          <p:cNvSpPr txBox="1"/>
          <p:nvPr/>
        </p:nvSpPr>
        <p:spPr>
          <a:xfrm>
            <a:off x="7075391" y="577515"/>
            <a:ext cx="1089799" cy="369332"/>
          </a:xfrm>
          <a:prstGeom prst="rect">
            <a:avLst/>
          </a:prstGeom>
          <a:noFill/>
        </p:spPr>
        <p:txBody>
          <a:bodyPr wrap="square" rtlCol="0">
            <a:spAutoFit/>
          </a:bodyPr>
          <a:lstStyle/>
          <a:p>
            <a:r>
              <a:rPr lang="en-CA" b="1" dirty="0">
                <a:latin typeface="Optima" charset="0"/>
                <a:ea typeface="Optima" charset="0"/>
                <a:cs typeface="Optima" charset="0"/>
              </a:rPr>
              <a:t>Vehicle A</a:t>
            </a:r>
          </a:p>
        </p:txBody>
      </p:sp>
      <p:sp>
        <p:nvSpPr>
          <p:cNvPr id="18" name="TextBox 17">
            <a:extLst>
              <a:ext uri="{FF2B5EF4-FFF2-40B4-BE49-F238E27FC236}">
                <a16:creationId xmlns:a16="http://schemas.microsoft.com/office/drawing/2014/main" id="{2361F766-73ED-4D1E-B17B-279733AEA773}"/>
              </a:ext>
            </a:extLst>
          </p:cNvPr>
          <p:cNvSpPr txBox="1"/>
          <p:nvPr/>
        </p:nvSpPr>
        <p:spPr>
          <a:xfrm>
            <a:off x="7075391" y="1826466"/>
            <a:ext cx="1045561" cy="369332"/>
          </a:xfrm>
          <a:prstGeom prst="rect">
            <a:avLst/>
          </a:prstGeom>
          <a:noFill/>
        </p:spPr>
        <p:txBody>
          <a:bodyPr wrap="square" rtlCol="0">
            <a:spAutoFit/>
          </a:bodyPr>
          <a:lstStyle/>
          <a:p>
            <a:r>
              <a:rPr lang="en-CA" b="1" dirty="0">
                <a:latin typeface="Optima" charset="0"/>
                <a:ea typeface="Optima" charset="0"/>
                <a:cs typeface="Optima" charset="0"/>
              </a:rPr>
              <a:t>Vehicle B</a:t>
            </a:r>
            <a:endParaRPr b="1" dirty="0">
              <a:latin typeface="Optima" charset="0"/>
              <a:ea typeface="Optima" charset="0"/>
              <a:cs typeface="Optima" charset="0"/>
            </a:endParaRPr>
          </a:p>
        </p:txBody>
      </p:sp>
      <p:sp>
        <p:nvSpPr>
          <p:cNvPr id="19" name="TextBox 18">
            <a:extLst>
              <a:ext uri="{FF2B5EF4-FFF2-40B4-BE49-F238E27FC236}">
                <a16:creationId xmlns:a16="http://schemas.microsoft.com/office/drawing/2014/main" id="{80B833B1-562C-4506-8997-09295C03D5A4}"/>
              </a:ext>
            </a:extLst>
          </p:cNvPr>
          <p:cNvSpPr txBox="1"/>
          <p:nvPr/>
        </p:nvSpPr>
        <p:spPr>
          <a:xfrm>
            <a:off x="3943313" y="1846815"/>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20" name="TextBox 19">
            <a:extLst>
              <a:ext uri="{FF2B5EF4-FFF2-40B4-BE49-F238E27FC236}">
                <a16:creationId xmlns:a16="http://schemas.microsoft.com/office/drawing/2014/main" id="{E10E13D5-3E33-4687-B61F-7CFC005598D3}"/>
              </a:ext>
            </a:extLst>
          </p:cNvPr>
          <p:cNvSpPr txBox="1"/>
          <p:nvPr/>
        </p:nvSpPr>
        <p:spPr>
          <a:xfrm>
            <a:off x="3943313" y="577515"/>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21" name="TextBox 20">
            <a:extLst>
              <a:ext uri="{FF2B5EF4-FFF2-40B4-BE49-F238E27FC236}">
                <a16:creationId xmlns:a16="http://schemas.microsoft.com/office/drawing/2014/main" id="{C7214F79-9C00-4A86-945D-F777B787D97B}"/>
              </a:ext>
            </a:extLst>
          </p:cNvPr>
          <p:cNvSpPr txBox="1"/>
          <p:nvPr/>
        </p:nvSpPr>
        <p:spPr>
          <a:xfrm>
            <a:off x="5003324" y="2936098"/>
            <a:ext cx="2186198" cy="369332"/>
          </a:xfrm>
          <a:prstGeom prst="rect">
            <a:avLst/>
          </a:prstGeom>
          <a:noFill/>
        </p:spPr>
        <p:txBody>
          <a:bodyPr wrap="square" rtlCol="0">
            <a:spAutoFit/>
          </a:bodyPr>
          <a:lstStyle/>
          <a:p>
            <a:pPr algn="ctr"/>
            <a:r>
              <a:rPr lang="en-CA" b="1" dirty="0">
                <a:latin typeface="Optima" charset="0"/>
                <a:ea typeface="Optima" charset="0"/>
                <a:cs typeface="Optima" charset="0"/>
              </a:rPr>
              <a:t>Vehicle Component</a:t>
            </a:r>
            <a:endParaRPr b="1" dirty="0">
              <a:latin typeface="Optima" charset="0"/>
              <a:ea typeface="Optima" charset="0"/>
              <a:cs typeface="Optima" charset="0"/>
            </a:endParaRPr>
          </a:p>
        </p:txBody>
      </p:sp>
      <p:pic>
        <p:nvPicPr>
          <p:cNvPr id="22" name="Picture 21">
            <a:extLst>
              <a:ext uri="{FF2B5EF4-FFF2-40B4-BE49-F238E27FC236}">
                <a16:creationId xmlns:a16="http://schemas.microsoft.com/office/drawing/2014/main" id="{5957C504-7D9E-4E0C-8413-096E2B65A41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7135" y="3692384"/>
            <a:ext cx="514339" cy="874030"/>
          </a:xfrm>
          <a:prstGeom prst="rect">
            <a:avLst/>
          </a:prstGeom>
        </p:spPr>
      </p:pic>
      <p:pic>
        <p:nvPicPr>
          <p:cNvPr id="23" name="Picture 22">
            <a:extLst>
              <a:ext uri="{FF2B5EF4-FFF2-40B4-BE49-F238E27FC236}">
                <a16:creationId xmlns:a16="http://schemas.microsoft.com/office/drawing/2014/main" id="{85C04589-5661-4702-832D-4281F981EB7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360504" y="3692384"/>
            <a:ext cx="514339" cy="874030"/>
          </a:xfrm>
          <a:prstGeom prst="rect">
            <a:avLst/>
          </a:prstGeom>
        </p:spPr>
      </p:pic>
      <p:sp>
        <p:nvSpPr>
          <p:cNvPr id="24" name="Rectangular Callout 117">
            <a:extLst>
              <a:ext uri="{FF2B5EF4-FFF2-40B4-BE49-F238E27FC236}">
                <a16:creationId xmlns:a16="http://schemas.microsoft.com/office/drawing/2014/main" id="{3C9F18FD-EF9E-4BB5-9DF6-B8E90B8E9FED}"/>
              </a:ext>
            </a:extLst>
          </p:cNvPr>
          <p:cNvSpPr/>
          <p:nvPr/>
        </p:nvSpPr>
        <p:spPr>
          <a:xfrm>
            <a:off x="1048694" y="3826298"/>
            <a:ext cx="3499971" cy="714240"/>
          </a:xfrm>
          <a:prstGeom prst="wedgeRectCallout">
            <a:avLst>
              <a:gd name="adj1" fmla="val -58256"/>
              <a:gd name="adj2" fmla="val -700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Part 3 of Vehicle A is less durable than Part 2, but more than Part 1.</a:t>
            </a:r>
          </a:p>
        </p:txBody>
      </p:sp>
      <p:sp>
        <p:nvSpPr>
          <p:cNvPr id="25" name="Rectangular Callout 117">
            <a:extLst>
              <a:ext uri="{FF2B5EF4-FFF2-40B4-BE49-F238E27FC236}">
                <a16:creationId xmlns:a16="http://schemas.microsoft.com/office/drawing/2014/main" id="{5466898A-D2D9-4969-962E-8AAB1C82B98C}"/>
              </a:ext>
            </a:extLst>
          </p:cNvPr>
          <p:cNvSpPr/>
          <p:nvPr/>
        </p:nvSpPr>
        <p:spPr>
          <a:xfrm>
            <a:off x="7504951" y="3815103"/>
            <a:ext cx="3499971" cy="714240"/>
          </a:xfrm>
          <a:prstGeom prst="wedgeRectCallout">
            <a:avLst>
              <a:gd name="adj1" fmla="val 59664"/>
              <a:gd name="adj2" fmla="val -104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i="0" u="none" strike="noStrike" dirty="0">
                <a:solidFill>
                  <a:srgbClr val="000000"/>
                </a:solidFill>
                <a:effectLst/>
                <a:latin typeface="Calibri" panose="020F0502020204030204" pitchFamily="34" charset="0"/>
              </a:rPr>
              <a:t>The </a:t>
            </a:r>
            <a:r>
              <a:rPr lang="en-US" sz="1600" b="0" i="0" u="none" strike="noStrike" dirty="0" err="1">
                <a:solidFill>
                  <a:srgbClr val="000000"/>
                </a:solidFill>
                <a:effectLst/>
                <a:latin typeface="Calibri" panose="020F0502020204030204" pitchFamily="34" charset="0"/>
              </a:rPr>
              <a:t>durabilities</a:t>
            </a:r>
            <a:r>
              <a:rPr lang="en-US" sz="1600" b="0" i="0" u="none" strike="noStrike" dirty="0">
                <a:solidFill>
                  <a:srgbClr val="000000"/>
                </a:solidFill>
                <a:effectLst/>
                <a:latin typeface="Calibri" panose="020F0502020204030204" pitchFamily="34" charset="0"/>
              </a:rPr>
              <a:t> are the same for both vehicles, but for different parts.</a:t>
            </a:r>
            <a:r>
              <a:rPr lang="en-US" sz="1100" dirty="0"/>
              <a:t> </a:t>
            </a:r>
          </a:p>
        </p:txBody>
      </p:sp>
      <p:sp>
        <p:nvSpPr>
          <p:cNvPr id="26" name="TextBox 25">
            <a:extLst>
              <a:ext uri="{FF2B5EF4-FFF2-40B4-BE49-F238E27FC236}">
                <a16:creationId xmlns:a16="http://schemas.microsoft.com/office/drawing/2014/main" id="{854E1FE8-870F-4350-B3B6-9B1EF91BB9C4}"/>
              </a:ext>
            </a:extLst>
          </p:cNvPr>
          <p:cNvSpPr txBox="1"/>
          <p:nvPr/>
        </p:nvSpPr>
        <p:spPr>
          <a:xfrm>
            <a:off x="2038049" y="4695933"/>
            <a:ext cx="1237304" cy="707886"/>
          </a:xfrm>
          <a:prstGeom prst="rect">
            <a:avLst/>
          </a:prstGeom>
          <a:noFill/>
        </p:spPr>
        <p:txBody>
          <a:bodyPr wrap="square" rtlCol="0">
            <a:spAutoFit/>
          </a:bodyPr>
          <a:lstStyle/>
          <a:p>
            <a:pPr algn="ctr"/>
            <a:r>
              <a:rPr lang="en-US" sz="2000" dirty="0"/>
              <a:t>A3 &lt; A2</a:t>
            </a:r>
          </a:p>
          <a:p>
            <a:pPr algn="ctr"/>
            <a:r>
              <a:rPr lang="en-US" sz="2000" dirty="0"/>
              <a:t>A3 &gt; A1</a:t>
            </a:r>
          </a:p>
        </p:txBody>
      </p:sp>
      <p:sp>
        <p:nvSpPr>
          <p:cNvPr id="27" name="TextBox 26">
            <a:extLst>
              <a:ext uri="{FF2B5EF4-FFF2-40B4-BE49-F238E27FC236}">
                <a16:creationId xmlns:a16="http://schemas.microsoft.com/office/drawing/2014/main" id="{8E918B55-32F0-47E6-8A7A-765BF74A607B}"/>
              </a:ext>
            </a:extLst>
          </p:cNvPr>
          <p:cNvSpPr txBox="1"/>
          <p:nvPr/>
        </p:nvSpPr>
        <p:spPr>
          <a:xfrm>
            <a:off x="6974667" y="4695933"/>
            <a:ext cx="4610159" cy="1323439"/>
          </a:xfrm>
          <a:prstGeom prst="rect">
            <a:avLst/>
          </a:prstGeom>
          <a:noFill/>
        </p:spPr>
        <p:txBody>
          <a:bodyPr wrap="square" rtlCol="0">
            <a:spAutoFit/>
          </a:bodyPr>
          <a:lstStyle/>
          <a:p>
            <a:pPr algn="ctr"/>
            <a:r>
              <a:rPr lang="en-US" sz="2000" dirty="0"/>
              <a:t>(A1 + A2 + A3) = (B1 + B2 + B3)</a:t>
            </a:r>
          </a:p>
          <a:p>
            <a:pPr algn="ctr"/>
            <a:r>
              <a:rPr lang="en-US" sz="2000" dirty="0"/>
              <a:t>A1 = B2 &amp; A1 != B1</a:t>
            </a:r>
          </a:p>
          <a:p>
            <a:pPr algn="ctr"/>
            <a:r>
              <a:rPr lang="en-US" sz="2000" dirty="0"/>
              <a:t>A2 = B1 &amp; A2 != B2</a:t>
            </a:r>
          </a:p>
          <a:p>
            <a:pPr algn="ctr"/>
            <a:r>
              <a:rPr lang="en-US" sz="2000" dirty="0"/>
              <a:t>A3 = B3</a:t>
            </a:r>
          </a:p>
        </p:txBody>
      </p:sp>
      <p:sp>
        <p:nvSpPr>
          <p:cNvPr id="28" name="TextBox 27">
            <a:extLst>
              <a:ext uri="{FF2B5EF4-FFF2-40B4-BE49-F238E27FC236}">
                <a16:creationId xmlns:a16="http://schemas.microsoft.com/office/drawing/2014/main" id="{1CD0FAC0-BB12-46C5-ADAB-A3F7CFF8ECF6}"/>
              </a:ext>
            </a:extLst>
          </p:cNvPr>
          <p:cNvSpPr txBox="1"/>
          <p:nvPr/>
        </p:nvSpPr>
        <p:spPr>
          <a:xfrm>
            <a:off x="957323" y="3520994"/>
            <a:ext cx="1237304" cy="323165"/>
          </a:xfrm>
          <a:prstGeom prst="rect">
            <a:avLst/>
          </a:prstGeom>
          <a:noFill/>
        </p:spPr>
        <p:txBody>
          <a:bodyPr wrap="square" rtlCol="0">
            <a:spAutoFit/>
          </a:bodyPr>
          <a:lstStyle/>
          <a:p>
            <a:r>
              <a:rPr lang="en-US" sz="1500" dirty="0">
                <a:solidFill>
                  <a:schemeClr val="bg1">
                    <a:lumMod val="50000"/>
                  </a:schemeClr>
                </a:solidFill>
              </a:rPr>
              <a:t>16 words</a:t>
            </a:r>
          </a:p>
        </p:txBody>
      </p:sp>
      <p:sp>
        <p:nvSpPr>
          <p:cNvPr id="29" name="TextBox 28">
            <a:extLst>
              <a:ext uri="{FF2B5EF4-FFF2-40B4-BE49-F238E27FC236}">
                <a16:creationId xmlns:a16="http://schemas.microsoft.com/office/drawing/2014/main" id="{9D16A7B5-DAA7-4768-9244-3C6C75063A89}"/>
              </a:ext>
            </a:extLst>
          </p:cNvPr>
          <p:cNvSpPr txBox="1"/>
          <p:nvPr/>
        </p:nvSpPr>
        <p:spPr>
          <a:xfrm>
            <a:off x="9858989" y="3486644"/>
            <a:ext cx="1237304" cy="323165"/>
          </a:xfrm>
          <a:prstGeom prst="rect">
            <a:avLst/>
          </a:prstGeom>
          <a:noFill/>
        </p:spPr>
        <p:txBody>
          <a:bodyPr wrap="square" rtlCol="0">
            <a:spAutoFit/>
          </a:bodyPr>
          <a:lstStyle/>
          <a:p>
            <a:pPr algn="r"/>
            <a:r>
              <a:rPr lang="en-US" sz="1500" dirty="0">
                <a:solidFill>
                  <a:schemeClr val="bg1">
                    <a:lumMod val="50000"/>
                  </a:schemeClr>
                </a:solidFill>
              </a:rPr>
              <a:t>12 words</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7D9E20F-9760-4C0F-8546-A5F681981F8B}"/>
                  </a:ext>
                </a:extLst>
              </p14:cNvPr>
              <p14:cNvContentPartPr/>
              <p14:nvPr/>
            </p14:nvContentPartPr>
            <p14:xfrm>
              <a:off x="5662771" y="1321482"/>
              <a:ext cx="354960" cy="324000"/>
            </p14:xfrm>
          </p:contentPart>
        </mc:Choice>
        <mc:Fallback xmlns="">
          <p:pic>
            <p:nvPicPr>
              <p:cNvPr id="2" name="Ink 1">
                <a:extLst>
                  <a:ext uri="{FF2B5EF4-FFF2-40B4-BE49-F238E27FC236}">
                    <a16:creationId xmlns:a16="http://schemas.microsoft.com/office/drawing/2014/main" id="{87D9E20F-9760-4C0F-8546-A5F681981F8B}"/>
                  </a:ext>
                </a:extLst>
              </p:cNvPr>
              <p:cNvPicPr/>
              <p:nvPr/>
            </p:nvPicPr>
            <p:blipFill>
              <a:blip r:embed="rId5"/>
              <a:stretch>
                <a:fillRect/>
              </a:stretch>
            </p:blipFill>
            <p:spPr>
              <a:xfrm>
                <a:off x="5626771" y="1285842"/>
                <a:ext cx="42660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A4957AAE-5B29-4634-AB8B-0AD390AB1FF8}"/>
                  </a:ext>
                </a:extLst>
              </p14:cNvPr>
              <p14:cNvContentPartPr/>
              <p14:nvPr/>
            </p14:nvContentPartPr>
            <p14:xfrm>
              <a:off x="5572411" y="1284762"/>
              <a:ext cx="513720" cy="794160"/>
            </p14:xfrm>
          </p:contentPart>
        </mc:Choice>
        <mc:Fallback xmlns="">
          <p:pic>
            <p:nvPicPr>
              <p:cNvPr id="3" name="Ink 2">
                <a:extLst>
                  <a:ext uri="{FF2B5EF4-FFF2-40B4-BE49-F238E27FC236}">
                    <a16:creationId xmlns:a16="http://schemas.microsoft.com/office/drawing/2014/main" id="{A4957AAE-5B29-4634-AB8B-0AD390AB1FF8}"/>
                  </a:ext>
                </a:extLst>
              </p:cNvPr>
              <p:cNvPicPr/>
              <p:nvPr/>
            </p:nvPicPr>
            <p:blipFill>
              <a:blip r:embed="rId7"/>
              <a:stretch>
                <a:fillRect/>
              </a:stretch>
            </p:blipFill>
            <p:spPr>
              <a:xfrm>
                <a:off x="5536411" y="1248762"/>
                <a:ext cx="585360" cy="865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7C8EF242-FF7A-43AA-B767-2C6545F6709C}"/>
                  </a:ext>
                </a:extLst>
              </p14:cNvPr>
              <p14:cNvContentPartPr/>
              <p14:nvPr/>
            </p14:nvContentPartPr>
            <p14:xfrm>
              <a:off x="6560971" y="1383762"/>
              <a:ext cx="14040" cy="419040"/>
            </p14:xfrm>
          </p:contentPart>
        </mc:Choice>
        <mc:Fallback xmlns="">
          <p:pic>
            <p:nvPicPr>
              <p:cNvPr id="4" name="Ink 3">
                <a:extLst>
                  <a:ext uri="{FF2B5EF4-FFF2-40B4-BE49-F238E27FC236}">
                    <a16:creationId xmlns:a16="http://schemas.microsoft.com/office/drawing/2014/main" id="{7C8EF242-FF7A-43AA-B767-2C6545F6709C}"/>
                  </a:ext>
                </a:extLst>
              </p:cNvPr>
              <p:cNvPicPr/>
              <p:nvPr/>
            </p:nvPicPr>
            <p:blipFill>
              <a:blip r:embed="rId9"/>
              <a:stretch>
                <a:fillRect/>
              </a:stretch>
            </p:blipFill>
            <p:spPr>
              <a:xfrm>
                <a:off x="6524971" y="1347762"/>
                <a:ext cx="85680" cy="490680"/>
              </a:xfrm>
              <a:prstGeom prst="rect">
                <a:avLst/>
              </a:prstGeom>
            </p:spPr>
          </p:pic>
        </mc:Fallback>
      </mc:AlternateContent>
      <p:grpSp>
        <p:nvGrpSpPr>
          <p:cNvPr id="35" name="Group 34">
            <a:extLst>
              <a:ext uri="{FF2B5EF4-FFF2-40B4-BE49-F238E27FC236}">
                <a16:creationId xmlns:a16="http://schemas.microsoft.com/office/drawing/2014/main" id="{B04718C8-7C71-4EB0-82DB-6C12F88773CA}"/>
              </a:ext>
            </a:extLst>
          </p:cNvPr>
          <p:cNvGrpSpPr/>
          <p:nvPr/>
        </p:nvGrpSpPr>
        <p:grpSpPr>
          <a:xfrm>
            <a:off x="7067131" y="431922"/>
            <a:ext cx="1724400" cy="2027160"/>
            <a:chOff x="7067131" y="431922"/>
            <a:chExt cx="1724400" cy="2027160"/>
          </a:xfrm>
        </p:grpSpPr>
        <mc:AlternateContent xmlns:mc="http://schemas.openxmlformats.org/markup-compatibility/2006" xmlns:p14="http://schemas.microsoft.com/office/powerpoint/2010/main">
          <mc:Choice Requires="p14">
            <p:contentPart p14:bwMode="auto" r:id="rId10">
              <p14:nvContentPartPr>
                <p14:cNvPr id="31" name="Ink 30">
                  <a:extLst>
                    <a:ext uri="{FF2B5EF4-FFF2-40B4-BE49-F238E27FC236}">
                      <a16:creationId xmlns:a16="http://schemas.microsoft.com/office/drawing/2014/main" id="{50DBA8E4-3172-43D4-B79B-0AC9CB8AF6DE}"/>
                    </a:ext>
                  </a:extLst>
                </p14:cNvPr>
                <p14:cNvContentPartPr/>
                <p14:nvPr/>
              </p14:nvContentPartPr>
              <p14:xfrm>
                <a:off x="7127971" y="431922"/>
                <a:ext cx="1287720" cy="693000"/>
              </p14:xfrm>
            </p:contentPart>
          </mc:Choice>
          <mc:Fallback xmlns="">
            <p:pic>
              <p:nvPicPr>
                <p:cNvPr id="31" name="Ink 30">
                  <a:extLst>
                    <a:ext uri="{FF2B5EF4-FFF2-40B4-BE49-F238E27FC236}">
                      <a16:creationId xmlns:a16="http://schemas.microsoft.com/office/drawing/2014/main" id="{50DBA8E4-3172-43D4-B79B-0AC9CB8AF6DE}"/>
                    </a:ext>
                  </a:extLst>
                </p:cNvPr>
                <p:cNvPicPr/>
                <p:nvPr/>
              </p:nvPicPr>
              <p:blipFill>
                <a:blip r:embed="rId11"/>
                <a:stretch>
                  <a:fillRect/>
                </a:stretch>
              </p:blipFill>
              <p:spPr>
                <a:xfrm>
                  <a:off x="7092331" y="396282"/>
                  <a:ext cx="135936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70CFFC6B-0430-4F01-8CD4-D0829FB8357D}"/>
                    </a:ext>
                  </a:extLst>
                </p14:cNvPr>
                <p14:cNvContentPartPr/>
                <p14:nvPr/>
              </p14:nvContentPartPr>
              <p14:xfrm>
                <a:off x="7067131" y="1692282"/>
                <a:ext cx="1163160" cy="766800"/>
              </p14:xfrm>
            </p:contentPart>
          </mc:Choice>
          <mc:Fallback xmlns="">
            <p:pic>
              <p:nvPicPr>
                <p:cNvPr id="32" name="Ink 31">
                  <a:extLst>
                    <a:ext uri="{FF2B5EF4-FFF2-40B4-BE49-F238E27FC236}">
                      <a16:creationId xmlns:a16="http://schemas.microsoft.com/office/drawing/2014/main" id="{70CFFC6B-0430-4F01-8CD4-D0829FB8357D}"/>
                    </a:ext>
                  </a:extLst>
                </p:cNvPr>
                <p:cNvPicPr/>
                <p:nvPr/>
              </p:nvPicPr>
              <p:blipFill>
                <a:blip r:embed="rId13"/>
                <a:stretch>
                  <a:fillRect/>
                </a:stretch>
              </p:blipFill>
              <p:spPr>
                <a:xfrm>
                  <a:off x="7031491" y="1656642"/>
                  <a:ext cx="1234800" cy="838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E7FFC59F-F333-4210-89F0-0A6CFD50FF33}"/>
                    </a:ext>
                  </a:extLst>
                </p14:cNvPr>
                <p14:cNvContentPartPr/>
                <p14:nvPr/>
              </p14:nvContentPartPr>
              <p14:xfrm>
                <a:off x="8081251" y="1289442"/>
                <a:ext cx="599400" cy="121680"/>
              </p14:xfrm>
            </p:contentPart>
          </mc:Choice>
          <mc:Fallback xmlns="">
            <p:pic>
              <p:nvPicPr>
                <p:cNvPr id="33" name="Ink 32">
                  <a:extLst>
                    <a:ext uri="{FF2B5EF4-FFF2-40B4-BE49-F238E27FC236}">
                      <a16:creationId xmlns:a16="http://schemas.microsoft.com/office/drawing/2014/main" id="{E7FFC59F-F333-4210-89F0-0A6CFD50FF33}"/>
                    </a:ext>
                  </a:extLst>
                </p:cNvPr>
                <p:cNvPicPr/>
                <p:nvPr/>
              </p:nvPicPr>
              <p:blipFill>
                <a:blip r:embed="rId15"/>
                <a:stretch>
                  <a:fillRect/>
                </a:stretch>
              </p:blipFill>
              <p:spPr>
                <a:xfrm>
                  <a:off x="8045251" y="1253442"/>
                  <a:ext cx="6710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E371B789-BA80-4FAE-880F-AE07081115F5}"/>
                    </a:ext>
                  </a:extLst>
                </p14:cNvPr>
                <p14:cNvContentPartPr/>
                <p14:nvPr/>
              </p14:nvContentPartPr>
              <p14:xfrm>
                <a:off x="8068651" y="1464762"/>
                <a:ext cx="722880" cy="155520"/>
              </p14:xfrm>
            </p:contentPart>
          </mc:Choice>
          <mc:Fallback xmlns="">
            <p:pic>
              <p:nvPicPr>
                <p:cNvPr id="34" name="Ink 33">
                  <a:extLst>
                    <a:ext uri="{FF2B5EF4-FFF2-40B4-BE49-F238E27FC236}">
                      <a16:creationId xmlns:a16="http://schemas.microsoft.com/office/drawing/2014/main" id="{E371B789-BA80-4FAE-880F-AE07081115F5}"/>
                    </a:ext>
                  </a:extLst>
                </p:cNvPr>
                <p:cNvPicPr/>
                <p:nvPr/>
              </p:nvPicPr>
              <p:blipFill>
                <a:blip r:embed="rId17"/>
                <a:stretch>
                  <a:fillRect/>
                </a:stretch>
              </p:blipFill>
              <p:spPr>
                <a:xfrm>
                  <a:off x="8032651" y="1428762"/>
                  <a:ext cx="794520" cy="227160"/>
                </a:xfrm>
                <a:prstGeom prst="rect">
                  <a:avLst/>
                </a:prstGeom>
              </p:spPr>
            </p:pic>
          </mc:Fallback>
        </mc:AlternateContent>
      </p:grpSp>
    </p:spTree>
    <p:extLst>
      <p:ext uri="{BB962C8B-B14F-4D97-AF65-F5344CB8AC3E}">
        <p14:creationId xmlns:p14="http://schemas.microsoft.com/office/powerpoint/2010/main" val="198689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50" fill="hold"/>
                                        <p:tgtEl>
                                          <p:spTgt spid="3"/>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250" fill="hold"/>
                                        <p:tgtEl>
                                          <p:spTgt spid="4"/>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250" fill="hold"/>
                                        <p:tgtEl>
                                          <p:spTgt spid="35"/>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ED7E36E-1150-48F3-BD5A-8E89B0B19166}"/>
              </a:ext>
            </a:extLst>
          </p:cNvPr>
          <p:cNvGraphicFramePr>
            <a:graphicFrameLocks/>
          </p:cNvGraphicFramePr>
          <p:nvPr/>
        </p:nvGraphicFramePr>
        <p:xfrm>
          <a:off x="723900" y="2062162"/>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23B27C7A-4D87-40DE-95FC-6A1D6EEE6351}"/>
              </a:ext>
            </a:extLst>
          </p:cNvPr>
          <p:cNvGraphicFramePr>
            <a:graphicFrameLocks/>
          </p:cNvGraphicFramePr>
          <p:nvPr/>
        </p:nvGraphicFramePr>
        <p:xfrm>
          <a:off x="6896100" y="2054224"/>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322445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F54E8D-7DB5-4913-A6E9-13B1CDF33A53}"/>
              </a:ext>
            </a:extLst>
          </p:cNvPr>
          <p:cNvPicPr>
            <a:picLocks noChangeAspect="1"/>
          </p:cNvPicPr>
          <p:nvPr/>
        </p:nvPicPr>
        <p:blipFill>
          <a:blip r:embed="rId3"/>
          <a:stretch>
            <a:fillRect/>
          </a:stretch>
        </p:blipFill>
        <p:spPr>
          <a:xfrm>
            <a:off x="254860" y="3463733"/>
            <a:ext cx="11619983" cy="2639797"/>
          </a:xfrm>
          <a:prstGeom prst="rect">
            <a:avLst/>
          </a:prstGeom>
        </p:spPr>
      </p:pic>
      <p:sp>
        <p:nvSpPr>
          <p:cNvPr id="15" name="Rectangle 14">
            <a:extLst>
              <a:ext uri="{FF2B5EF4-FFF2-40B4-BE49-F238E27FC236}">
                <a16:creationId xmlns:a16="http://schemas.microsoft.com/office/drawing/2014/main" id="{89B7FDCE-6948-44B1-B87A-84E3ED9127D1}"/>
              </a:ext>
            </a:extLst>
          </p:cNvPr>
          <p:cNvSpPr/>
          <p:nvPr/>
        </p:nvSpPr>
        <p:spPr>
          <a:xfrm>
            <a:off x="5387576" y="748217"/>
            <a:ext cx="417609" cy="6002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a:extLst>
              <a:ext uri="{FF2B5EF4-FFF2-40B4-BE49-F238E27FC236}">
                <a16:creationId xmlns:a16="http://schemas.microsoft.com/office/drawing/2014/main" id="{167E2591-A263-4835-8064-7FD91DBCEFE7}"/>
              </a:ext>
            </a:extLst>
          </p:cNvPr>
          <p:cNvSpPr/>
          <p:nvPr/>
        </p:nvSpPr>
        <p:spPr>
          <a:xfrm>
            <a:off x="5387576" y="1587693"/>
            <a:ext cx="417609" cy="1064122"/>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7" name="Rectangle 16">
            <a:extLst>
              <a:ext uri="{FF2B5EF4-FFF2-40B4-BE49-F238E27FC236}">
                <a16:creationId xmlns:a16="http://schemas.microsoft.com/office/drawing/2014/main" id="{4A3614BE-C60C-405B-9237-33033D6650DC}"/>
              </a:ext>
            </a:extLst>
          </p:cNvPr>
          <p:cNvSpPr/>
          <p:nvPr/>
        </p:nvSpPr>
        <p:spPr>
          <a:xfrm>
            <a:off x="5874786" y="109939"/>
            <a:ext cx="417609" cy="12379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a:extLst>
              <a:ext uri="{FF2B5EF4-FFF2-40B4-BE49-F238E27FC236}">
                <a16:creationId xmlns:a16="http://schemas.microsoft.com/office/drawing/2014/main" id="{214F1C28-F64A-4F15-974B-B6AE66DA5174}"/>
              </a:ext>
            </a:extLst>
          </p:cNvPr>
          <p:cNvSpPr/>
          <p:nvPr/>
        </p:nvSpPr>
        <p:spPr>
          <a:xfrm>
            <a:off x="5874786" y="2100659"/>
            <a:ext cx="417609" cy="555484"/>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9" name="TextBox 18">
            <a:extLst>
              <a:ext uri="{FF2B5EF4-FFF2-40B4-BE49-F238E27FC236}">
                <a16:creationId xmlns:a16="http://schemas.microsoft.com/office/drawing/2014/main" id="{5410B79B-B7AB-47BA-9C90-EFB6147FE933}"/>
              </a:ext>
            </a:extLst>
          </p:cNvPr>
          <p:cNvSpPr txBox="1"/>
          <p:nvPr/>
        </p:nvSpPr>
        <p:spPr>
          <a:xfrm>
            <a:off x="5331112" y="2698059"/>
            <a:ext cx="630378" cy="288658"/>
          </a:xfrm>
          <a:prstGeom prst="rect">
            <a:avLst/>
          </a:prstGeom>
          <a:noFill/>
        </p:spPr>
        <p:txBody>
          <a:bodyPr wrap="square" rtlCol="0">
            <a:spAutoFit/>
          </a:bodyPr>
          <a:lstStyle/>
          <a:p>
            <a:r>
              <a:rPr lang="en-CA" b="1" dirty="0">
                <a:latin typeface="Optima" charset="0"/>
                <a:ea typeface="Optima" charset="0"/>
                <a:cs typeface="Optima" charset="0"/>
              </a:rPr>
              <a:t>   1</a:t>
            </a:r>
            <a:endParaRPr b="1" dirty="0">
              <a:latin typeface="Optima" charset="0"/>
              <a:ea typeface="Optima" charset="0"/>
              <a:cs typeface="Optima" charset="0"/>
            </a:endParaRPr>
          </a:p>
        </p:txBody>
      </p:sp>
      <p:sp>
        <p:nvSpPr>
          <p:cNvPr id="20" name="TextBox 19">
            <a:extLst>
              <a:ext uri="{FF2B5EF4-FFF2-40B4-BE49-F238E27FC236}">
                <a16:creationId xmlns:a16="http://schemas.microsoft.com/office/drawing/2014/main" id="{F00ED0CA-0163-4AC8-9320-923BDB11C5E4}"/>
              </a:ext>
            </a:extLst>
          </p:cNvPr>
          <p:cNvSpPr txBox="1"/>
          <p:nvPr/>
        </p:nvSpPr>
        <p:spPr>
          <a:xfrm>
            <a:off x="5876222" y="2698059"/>
            <a:ext cx="522778" cy="288658"/>
          </a:xfrm>
          <a:prstGeom prst="rect">
            <a:avLst/>
          </a:prstGeom>
          <a:noFill/>
        </p:spPr>
        <p:txBody>
          <a:bodyPr wrap="square" rtlCol="0">
            <a:spAutoFit/>
          </a:bodyPr>
          <a:lstStyle/>
          <a:p>
            <a:r>
              <a:rPr lang="en-CA" b="1" dirty="0">
                <a:latin typeface="Optima" charset="0"/>
                <a:ea typeface="Optima" charset="0"/>
                <a:cs typeface="Optima" charset="0"/>
              </a:rPr>
              <a:t>  2</a:t>
            </a:r>
            <a:endParaRPr b="1" dirty="0">
              <a:latin typeface="Optima" charset="0"/>
              <a:ea typeface="Optima" charset="0"/>
              <a:cs typeface="Optima" charset="0"/>
            </a:endParaRPr>
          </a:p>
        </p:txBody>
      </p:sp>
      <p:sp>
        <p:nvSpPr>
          <p:cNvPr id="21" name="TextBox 20">
            <a:extLst>
              <a:ext uri="{FF2B5EF4-FFF2-40B4-BE49-F238E27FC236}">
                <a16:creationId xmlns:a16="http://schemas.microsoft.com/office/drawing/2014/main" id="{E2610AD7-C797-4929-B2A8-5B6ACD6F1021}"/>
              </a:ext>
            </a:extLst>
          </p:cNvPr>
          <p:cNvSpPr txBox="1"/>
          <p:nvPr/>
        </p:nvSpPr>
        <p:spPr>
          <a:xfrm>
            <a:off x="6361995" y="2698059"/>
            <a:ext cx="522778" cy="288658"/>
          </a:xfrm>
          <a:prstGeom prst="rect">
            <a:avLst/>
          </a:prstGeom>
          <a:noFill/>
        </p:spPr>
        <p:txBody>
          <a:bodyPr wrap="square" rtlCol="0">
            <a:spAutoFit/>
          </a:bodyPr>
          <a:lstStyle/>
          <a:p>
            <a:r>
              <a:rPr lang="en-CA" b="1" dirty="0">
                <a:latin typeface="Optima" charset="0"/>
                <a:ea typeface="Optima" charset="0"/>
                <a:cs typeface="Optima" charset="0"/>
              </a:rPr>
              <a:t>  3</a:t>
            </a:r>
            <a:endParaRPr b="1" dirty="0">
              <a:latin typeface="Optima" charset="0"/>
              <a:ea typeface="Optima" charset="0"/>
              <a:cs typeface="Optima" charset="0"/>
            </a:endParaRPr>
          </a:p>
        </p:txBody>
      </p:sp>
      <p:sp>
        <p:nvSpPr>
          <p:cNvPr id="22" name="Rectangle 21">
            <a:extLst>
              <a:ext uri="{FF2B5EF4-FFF2-40B4-BE49-F238E27FC236}">
                <a16:creationId xmlns:a16="http://schemas.microsoft.com/office/drawing/2014/main" id="{44A8AA36-BD0A-4D59-96D5-D49D11A580AB}"/>
              </a:ext>
            </a:extLst>
          </p:cNvPr>
          <p:cNvSpPr/>
          <p:nvPr/>
        </p:nvSpPr>
        <p:spPr>
          <a:xfrm>
            <a:off x="6361995" y="608236"/>
            <a:ext cx="417609" cy="7315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a:extLst>
              <a:ext uri="{FF2B5EF4-FFF2-40B4-BE49-F238E27FC236}">
                <a16:creationId xmlns:a16="http://schemas.microsoft.com/office/drawing/2014/main" id="{70A40C9A-6FD1-4CC2-9AFE-987EE4389399}"/>
              </a:ext>
            </a:extLst>
          </p:cNvPr>
          <p:cNvSpPr/>
          <p:nvPr/>
        </p:nvSpPr>
        <p:spPr>
          <a:xfrm>
            <a:off x="6361999" y="1846814"/>
            <a:ext cx="417609" cy="804999"/>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4" name="Group 23">
            <a:extLst>
              <a:ext uri="{FF2B5EF4-FFF2-40B4-BE49-F238E27FC236}">
                <a16:creationId xmlns:a16="http://schemas.microsoft.com/office/drawing/2014/main" id="{5274C7B8-2AB1-4FD1-8E7C-309AD1026BAE}"/>
              </a:ext>
            </a:extLst>
          </p:cNvPr>
          <p:cNvGrpSpPr/>
          <p:nvPr/>
        </p:nvGrpSpPr>
        <p:grpSpPr>
          <a:xfrm>
            <a:off x="5242046" y="1348438"/>
            <a:ext cx="1732621" cy="1312032"/>
            <a:chOff x="828902" y="4366338"/>
            <a:chExt cx="4382642" cy="1678715"/>
          </a:xfrm>
        </p:grpSpPr>
        <p:cxnSp>
          <p:nvCxnSpPr>
            <p:cNvPr id="25" name="Straight Connector 24">
              <a:extLst>
                <a:ext uri="{FF2B5EF4-FFF2-40B4-BE49-F238E27FC236}">
                  <a16:creationId xmlns:a16="http://schemas.microsoft.com/office/drawing/2014/main" id="{26911E0B-7820-4EED-8046-8150A2B9F016}"/>
                </a:ext>
              </a:extLst>
            </p:cNvPr>
            <p:cNvCxnSpPr>
              <a:cxnSpLocks/>
            </p:cNvCxnSpPr>
            <p:nvPr/>
          </p:nvCxnSpPr>
          <p:spPr>
            <a:xfrm>
              <a:off x="828902" y="4366338"/>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FA10285-01A4-4170-B33F-A3D2CC454501}"/>
                </a:ext>
              </a:extLst>
            </p:cNvPr>
            <p:cNvCxnSpPr>
              <a:cxnSpLocks/>
            </p:cNvCxnSpPr>
            <p:nvPr/>
          </p:nvCxnSpPr>
          <p:spPr>
            <a:xfrm>
              <a:off x="876300" y="6045053"/>
              <a:ext cx="43352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53BA237D-D182-4485-ACF1-37EB1C9CEBC6}"/>
              </a:ext>
            </a:extLst>
          </p:cNvPr>
          <p:cNvSpPr txBox="1"/>
          <p:nvPr/>
        </p:nvSpPr>
        <p:spPr>
          <a:xfrm>
            <a:off x="7075391" y="577515"/>
            <a:ext cx="1089799" cy="369332"/>
          </a:xfrm>
          <a:prstGeom prst="rect">
            <a:avLst/>
          </a:prstGeom>
          <a:noFill/>
        </p:spPr>
        <p:txBody>
          <a:bodyPr wrap="square" rtlCol="0">
            <a:spAutoFit/>
          </a:bodyPr>
          <a:lstStyle/>
          <a:p>
            <a:r>
              <a:rPr lang="en-CA" b="1" dirty="0">
                <a:latin typeface="Optima" charset="0"/>
                <a:ea typeface="Optima" charset="0"/>
                <a:cs typeface="Optima" charset="0"/>
              </a:rPr>
              <a:t>Vehicle A</a:t>
            </a:r>
          </a:p>
        </p:txBody>
      </p:sp>
      <p:sp>
        <p:nvSpPr>
          <p:cNvPr id="28" name="TextBox 27">
            <a:extLst>
              <a:ext uri="{FF2B5EF4-FFF2-40B4-BE49-F238E27FC236}">
                <a16:creationId xmlns:a16="http://schemas.microsoft.com/office/drawing/2014/main" id="{AC71749F-6A4C-44EC-8119-7FA53F557280}"/>
              </a:ext>
            </a:extLst>
          </p:cNvPr>
          <p:cNvSpPr txBox="1"/>
          <p:nvPr/>
        </p:nvSpPr>
        <p:spPr>
          <a:xfrm>
            <a:off x="7075391" y="1826466"/>
            <a:ext cx="1045561" cy="369332"/>
          </a:xfrm>
          <a:prstGeom prst="rect">
            <a:avLst/>
          </a:prstGeom>
          <a:noFill/>
        </p:spPr>
        <p:txBody>
          <a:bodyPr wrap="square" rtlCol="0">
            <a:spAutoFit/>
          </a:bodyPr>
          <a:lstStyle/>
          <a:p>
            <a:r>
              <a:rPr lang="en-CA" b="1" dirty="0">
                <a:latin typeface="Optima" charset="0"/>
                <a:ea typeface="Optima" charset="0"/>
                <a:cs typeface="Optima" charset="0"/>
              </a:rPr>
              <a:t>Vehicle B</a:t>
            </a:r>
            <a:endParaRPr b="1" dirty="0">
              <a:latin typeface="Optima" charset="0"/>
              <a:ea typeface="Optima" charset="0"/>
              <a:cs typeface="Optima" charset="0"/>
            </a:endParaRPr>
          </a:p>
        </p:txBody>
      </p:sp>
      <p:sp>
        <p:nvSpPr>
          <p:cNvPr id="29" name="TextBox 28">
            <a:extLst>
              <a:ext uri="{FF2B5EF4-FFF2-40B4-BE49-F238E27FC236}">
                <a16:creationId xmlns:a16="http://schemas.microsoft.com/office/drawing/2014/main" id="{6A6B92DD-0516-4FD2-8427-1E4DB24E229D}"/>
              </a:ext>
            </a:extLst>
          </p:cNvPr>
          <p:cNvSpPr txBox="1"/>
          <p:nvPr/>
        </p:nvSpPr>
        <p:spPr>
          <a:xfrm>
            <a:off x="3943313" y="1846815"/>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30" name="TextBox 29">
            <a:extLst>
              <a:ext uri="{FF2B5EF4-FFF2-40B4-BE49-F238E27FC236}">
                <a16:creationId xmlns:a16="http://schemas.microsoft.com/office/drawing/2014/main" id="{69AC4070-5AD9-44B8-8C70-83A98583D4D5}"/>
              </a:ext>
            </a:extLst>
          </p:cNvPr>
          <p:cNvSpPr txBox="1"/>
          <p:nvPr/>
        </p:nvSpPr>
        <p:spPr>
          <a:xfrm>
            <a:off x="3943313" y="577515"/>
            <a:ext cx="1383703" cy="369332"/>
          </a:xfrm>
          <a:prstGeom prst="rect">
            <a:avLst/>
          </a:prstGeom>
          <a:noFill/>
        </p:spPr>
        <p:txBody>
          <a:bodyPr wrap="square" rtlCol="0">
            <a:spAutoFit/>
          </a:bodyPr>
          <a:lstStyle/>
          <a:p>
            <a:r>
              <a:rPr lang="en-CA" b="1" dirty="0">
                <a:latin typeface="Optima" charset="0"/>
                <a:ea typeface="Optima" charset="0"/>
                <a:cs typeface="Optima" charset="0"/>
              </a:rPr>
              <a:t>Durability</a:t>
            </a:r>
            <a:endParaRPr b="1" dirty="0">
              <a:latin typeface="Optima" charset="0"/>
              <a:ea typeface="Optima" charset="0"/>
              <a:cs typeface="Optima" charset="0"/>
            </a:endParaRPr>
          </a:p>
        </p:txBody>
      </p:sp>
      <p:sp>
        <p:nvSpPr>
          <p:cNvPr id="31" name="TextBox 30">
            <a:extLst>
              <a:ext uri="{FF2B5EF4-FFF2-40B4-BE49-F238E27FC236}">
                <a16:creationId xmlns:a16="http://schemas.microsoft.com/office/drawing/2014/main" id="{488CD141-3749-4F92-8015-30FD12E362B4}"/>
              </a:ext>
            </a:extLst>
          </p:cNvPr>
          <p:cNvSpPr txBox="1"/>
          <p:nvPr/>
        </p:nvSpPr>
        <p:spPr>
          <a:xfrm>
            <a:off x="5003324" y="2936098"/>
            <a:ext cx="2186198" cy="369332"/>
          </a:xfrm>
          <a:prstGeom prst="rect">
            <a:avLst/>
          </a:prstGeom>
          <a:noFill/>
        </p:spPr>
        <p:txBody>
          <a:bodyPr wrap="square" rtlCol="0">
            <a:spAutoFit/>
          </a:bodyPr>
          <a:lstStyle/>
          <a:p>
            <a:pPr algn="ctr"/>
            <a:r>
              <a:rPr lang="en-CA" b="1" dirty="0">
                <a:latin typeface="Optima" charset="0"/>
                <a:ea typeface="Optima" charset="0"/>
                <a:cs typeface="Optima" charset="0"/>
              </a:rPr>
              <a:t>Vehicle Component</a:t>
            </a:r>
            <a:endParaRPr b="1" dirty="0">
              <a:latin typeface="Optima" charset="0"/>
              <a:ea typeface="Optima" charset="0"/>
              <a:cs typeface="Optima" charset="0"/>
            </a:endParaRPr>
          </a:p>
        </p:txBody>
      </p:sp>
      <mc:AlternateContent xmlns:mc="http://schemas.openxmlformats.org/markup-compatibility/2006" xmlns:p14="http://schemas.microsoft.com/office/powerpoint/2010/main">
        <mc:Choice Requires="p14">
          <p:contentPart p14:bwMode="auto" r:id="rId4">
            <p14:nvContentPartPr>
              <p14:cNvPr id="32" name="Ink 31">
                <a:extLst>
                  <a:ext uri="{FF2B5EF4-FFF2-40B4-BE49-F238E27FC236}">
                    <a16:creationId xmlns:a16="http://schemas.microsoft.com/office/drawing/2014/main" id="{2032E3FC-2E59-4390-B0B9-3FDC66C42E0F}"/>
                  </a:ext>
                </a:extLst>
              </p14:cNvPr>
              <p14:cNvContentPartPr/>
              <p14:nvPr/>
            </p14:nvContentPartPr>
            <p14:xfrm>
              <a:off x="5662771" y="1321482"/>
              <a:ext cx="354960" cy="324000"/>
            </p14:xfrm>
          </p:contentPart>
        </mc:Choice>
        <mc:Fallback xmlns="">
          <p:pic>
            <p:nvPicPr>
              <p:cNvPr id="32" name="Ink 31">
                <a:extLst>
                  <a:ext uri="{FF2B5EF4-FFF2-40B4-BE49-F238E27FC236}">
                    <a16:creationId xmlns:a16="http://schemas.microsoft.com/office/drawing/2014/main" id="{2032E3FC-2E59-4390-B0B9-3FDC66C42E0F}"/>
                  </a:ext>
                </a:extLst>
              </p:cNvPr>
              <p:cNvPicPr/>
              <p:nvPr/>
            </p:nvPicPr>
            <p:blipFill>
              <a:blip r:embed="rId5"/>
              <a:stretch>
                <a:fillRect/>
              </a:stretch>
            </p:blipFill>
            <p:spPr>
              <a:xfrm>
                <a:off x="5626771" y="1285482"/>
                <a:ext cx="42660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C4C43210-E666-4BD5-A924-72EA2D2C2CCA}"/>
                  </a:ext>
                </a:extLst>
              </p14:cNvPr>
              <p14:cNvContentPartPr/>
              <p14:nvPr/>
            </p14:nvContentPartPr>
            <p14:xfrm>
              <a:off x="5572411" y="1284762"/>
              <a:ext cx="513720" cy="794160"/>
            </p14:xfrm>
          </p:contentPart>
        </mc:Choice>
        <mc:Fallback xmlns="">
          <p:pic>
            <p:nvPicPr>
              <p:cNvPr id="34" name="Ink 33">
                <a:extLst>
                  <a:ext uri="{FF2B5EF4-FFF2-40B4-BE49-F238E27FC236}">
                    <a16:creationId xmlns:a16="http://schemas.microsoft.com/office/drawing/2014/main" id="{C4C43210-E666-4BD5-A924-72EA2D2C2CCA}"/>
                  </a:ext>
                </a:extLst>
              </p:cNvPr>
              <p:cNvPicPr/>
              <p:nvPr/>
            </p:nvPicPr>
            <p:blipFill>
              <a:blip r:embed="rId7"/>
              <a:stretch>
                <a:fillRect/>
              </a:stretch>
            </p:blipFill>
            <p:spPr>
              <a:xfrm>
                <a:off x="5536411" y="1248762"/>
                <a:ext cx="585360" cy="865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5F23AE1A-7C62-4D9D-9725-B54FBBF166E1}"/>
                  </a:ext>
                </a:extLst>
              </p14:cNvPr>
              <p14:cNvContentPartPr/>
              <p14:nvPr/>
            </p14:nvContentPartPr>
            <p14:xfrm>
              <a:off x="6560971" y="1383762"/>
              <a:ext cx="14040" cy="419040"/>
            </p14:xfrm>
          </p:contentPart>
        </mc:Choice>
        <mc:Fallback xmlns="">
          <p:pic>
            <p:nvPicPr>
              <p:cNvPr id="35" name="Ink 34">
                <a:extLst>
                  <a:ext uri="{FF2B5EF4-FFF2-40B4-BE49-F238E27FC236}">
                    <a16:creationId xmlns:a16="http://schemas.microsoft.com/office/drawing/2014/main" id="{5F23AE1A-7C62-4D9D-9725-B54FBBF166E1}"/>
                  </a:ext>
                </a:extLst>
              </p:cNvPr>
              <p:cNvPicPr/>
              <p:nvPr/>
            </p:nvPicPr>
            <p:blipFill>
              <a:blip r:embed="rId9"/>
              <a:stretch>
                <a:fillRect/>
              </a:stretch>
            </p:blipFill>
            <p:spPr>
              <a:xfrm>
                <a:off x="6524971" y="1347762"/>
                <a:ext cx="85680" cy="490680"/>
              </a:xfrm>
              <a:prstGeom prst="rect">
                <a:avLst/>
              </a:prstGeom>
            </p:spPr>
          </p:pic>
        </mc:Fallback>
      </mc:AlternateContent>
      <p:grpSp>
        <p:nvGrpSpPr>
          <p:cNvPr id="36" name="Group 35">
            <a:extLst>
              <a:ext uri="{FF2B5EF4-FFF2-40B4-BE49-F238E27FC236}">
                <a16:creationId xmlns:a16="http://schemas.microsoft.com/office/drawing/2014/main" id="{C0F2F2AA-3B4F-48C9-944A-56A51497F5EF}"/>
              </a:ext>
            </a:extLst>
          </p:cNvPr>
          <p:cNvGrpSpPr/>
          <p:nvPr/>
        </p:nvGrpSpPr>
        <p:grpSpPr>
          <a:xfrm>
            <a:off x="7067131" y="431922"/>
            <a:ext cx="1724400" cy="2027160"/>
            <a:chOff x="7067131" y="431922"/>
            <a:chExt cx="1724400" cy="2027160"/>
          </a:xfrm>
        </p:grpSpPr>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4FD4D396-852C-4BCE-97E5-6F4BE69BB52E}"/>
                    </a:ext>
                  </a:extLst>
                </p14:cNvPr>
                <p14:cNvContentPartPr/>
                <p14:nvPr/>
              </p14:nvContentPartPr>
              <p14:xfrm>
                <a:off x="7127971" y="431922"/>
                <a:ext cx="1287720" cy="693000"/>
              </p14:xfrm>
            </p:contentPart>
          </mc:Choice>
          <mc:Fallback xmlns="">
            <p:pic>
              <p:nvPicPr>
                <p:cNvPr id="31" name="Ink 30">
                  <a:extLst>
                    <a:ext uri="{FF2B5EF4-FFF2-40B4-BE49-F238E27FC236}">
                      <a16:creationId xmlns:a16="http://schemas.microsoft.com/office/drawing/2014/main" id="{50DBA8E4-3172-43D4-B79B-0AC9CB8AF6DE}"/>
                    </a:ext>
                  </a:extLst>
                </p:cNvPr>
                <p:cNvPicPr/>
                <p:nvPr/>
              </p:nvPicPr>
              <p:blipFill>
                <a:blip r:embed="rId11"/>
                <a:stretch>
                  <a:fillRect/>
                </a:stretch>
              </p:blipFill>
              <p:spPr>
                <a:xfrm>
                  <a:off x="7092331" y="396282"/>
                  <a:ext cx="135936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9A6DA774-FC03-47B6-886E-96F859086966}"/>
                    </a:ext>
                  </a:extLst>
                </p14:cNvPr>
                <p14:cNvContentPartPr/>
                <p14:nvPr/>
              </p14:nvContentPartPr>
              <p14:xfrm>
                <a:off x="7067131" y="1692282"/>
                <a:ext cx="1163160" cy="766800"/>
              </p14:xfrm>
            </p:contentPart>
          </mc:Choice>
          <mc:Fallback xmlns="">
            <p:pic>
              <p:nvPicPr>
                <p:cNvPr id="32" name="Ink 31">
                  <a:extLst>
                    <a:ext uri="{FF2B5EF4-FFF2-40B4-BE49-F238E27FC236}">
                      <a16:creationId xmlns:a16="http://schemas.microsoft.com/office/drawing/2014/main" id="{70CFFC6B-0430-4F01-8CD4-D0829FB8357D}"/>
                    </a:ext>
                  </a:extLst>
                </p:cNvPr>
                <p:cNvPicPr/>
                <p:nvPr/>
              </p:nvPicPr>
              <p:blipFill>
                <a:blip r:embed="rId13"/>
                <a:stretch>
                  <a:fillRect/>
                </a:stretch>
              </p:blipFill>
              <p:spPr>
                <a:xfrm>
                  <a:off x="7031491" y="1656642"/>
                  <a:ext cx="1234800" cy="838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1FA6666F-C5C8-4607-A3F3-FF466D7D22C5}"/>
                    </a:ext>
                  </a:extLst>
                </p14:cNvPr>
                <p14:cNvContentPartPr/>
                <p14:nvPr/>
              </p14:nvContentPartPr>
              <p14:xfrm>
                <a:off x="8081251" y="1289442"/>
                <a:ext cx="599400" cy="121680"/>
              </p14:xfrm>
            </p:contentPart>
          </mc:Choice>
          <mc:Fallback xmlns="">
            <p:pic>
              <p:nvPicPr>
                <p:cNvPr id="33" name="Ink 32">
                  <a:extLst>
                    <a:ext uri="{FF2B5EF4-FFF2-40B4-BE49-F238E27FC236}">
                      <a16:creationId xmlns:a16="http://schemas.microsoft.com/office/drawing/2014/main" id="{E7FFC59F-F333-4210-89F0-0A6CFD50FF33}"/>
                    </a:ext>
                  </a:extLst>
                </p:cNvPr>
                <p:cNvPicPr/>
                <p:nvPr/>
              </p:nvPicPr>
              <p:blipFill>
                <a:blip r:embed="rId15"/>
                <a:stretch>
                  <a:fillRect/>
                </a:stretch>
              </p:blipFill>
              <p:spPr>
                <a:xfrm>
                  <a:off x="8045251" y="1253442"/>
                  <a:ext cx="6710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6BEB6425-7C5F-4F63-8C39-A9CD6B0AC101}"/>
                    </a:ext>
                  </a:extLst>
                </p14:cNvPr>
                <p14:cNvContentPartPr/>
                <p14:nvPr/>
              </p14:nvContentPartPr>
              <p14:xfrm>
                <a:off x="8068651" y="1464762"/>
                <a:ext cx="722880" cy="155520"/>
              </p14:xfrm>
            </p:contentPart>
          </mc:Choice>
          <mc:Fallback xmlns="">
            <p:pic>
              <p:nvPicPr>
                <p:cNvPr id="34" name="Ink 33">
                  <a:extLst>
                    <a:ext uri="{FF2B5EF4-FFF2-40B4-BE49-F238E27FC236}">
                      <a16:creationId xmlns:a16="http://schemas.microsoft.com/office/drawing/2014/main" id="{E371B789-BA80-4FAE-880F-AE07081115F5}"/>
                    </a:ext>
                  </a:extLst>
                </p:cNvPr>
                <p:cNvPicPr/>
                <p:nvPr/>
              </p:nvPicPr>
              <p:blipFill>
                <a:blip r:embed="rId17"/>
                <a:stretch>
                  <a:fillRect/>
                </a:stretch>
              </p:blipFill>
              <p:spPr>
                <a:xfrm>
                  <a:off x="8032651" y="1428762"/>
                  <a:ext cx="794520" cy="227160"/>
                </a:xfrm>
                <a:prstGeom prst="rect">
                  <a:avLst/>
                </a:prstGeom>
              </p:spPr>
            </p:pic>
          </mc:Fallback>
        </mc:AlternateContent>
      </p:grpSp>
      <p:sp>
        <p:nvSpPr>
          <p:cNvPr id="41" name="TextBox 40">
            <a:extLst>
              <a:ext uri="{FF2B5EF4-FFF2-40B4-BE49-F238E27FC236}">
                <a16:creationId xmlns:a16="http://schemas.microsoft.com/office/drawing/2014/main" id="{56893FA1-D570-42FB-BC68-184EE08FB416}"/>
              </a:ext>
            </a:extLst>
          </p:cNvPr>
          <p:cNvSpPr txBox="1"/>
          <p:nvPr/>
        </p:nvSpPr>
        <p:spPr>
          <a:xfrm>
            <a:off x="1034591" y="6140198"/>
            <a:ext cx="10122817" cy="584775"/>
          </a:xfrm>
          <a:prstGeom prst="rect">
            <a:avLst/>
          </a:prstGeom>
          <a:noFill/>
        </p:spPr>
        <p:txBody>
          <a:bodyPr wrap="square" rtlCol="0">
            <a:spAutoFit/>
          </a:bodyPr>
          <a:lstStyle/>
          <a:p>
            <a:pPr algn="ctr"/>
            <a:r>
              <a:rPr lang="en-US" sz="3200" dirty="0"/>
              <a:t>Visual comparison is a tough topic.</a:t>
            </a:r>
          </a:p>
        </p:txBody>
      </p:sp>
    </p:spTree>
    <p:extLst>
      <p:ext uri="{BB962C8B-B14F-4D97-AF65-F5344CB8AC3E}">
        <p14:creationId xmlns:p14="http://schemas.microsoft.com/office/powerpoint/2010/main" val="1404286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2CC973-7901-4D42-A702-59750B116871}"/>
              </a:ext>
            </a:extLst>
          </p:cNvPr>
          <p:cNvSpPr txBox="1"/>
          <p:nvPr/>
        </p:nvSpPr>
        <p:spPr>
          <a:xfrm>
            <a:off x="1034591" y="6140198"/>
            <a:ext cx="10122817" cy="584775"/>
          </a:xfrm>
          <a:prstGeom prst="rect">
            <a:avLst/>
          </a:prstGeom>
          <a:noFill/>
        </p:spPr>
        <p:txBody>
          <a:bodyPr wrap="square" rtlCol="0">
            <a:spAutoFit/>
          </a:bodyPr>
          <a:lstStyle/>
          <a:p>
            <a:pPr algn="ctr"/>
            <a:r>
              <a:rPr lang="en-US" sz="3200" dirty="0"/>
              <a:t>Visual comparison is a tough topic.</a:t>
            </a:r>
          </a:p>
        </p:txBody>
      </p:sp>
      <p:sp>
        <p:nvSpPr>
          <p:cNvPr id="3" name="TextBox 2">
            <a:extLst>
              <a:ext uri="{FF2B5EF4-FFF2-40B4-BE49-F238E27FC236}">
                <a16:creationId xmlns:a16="http://schemas.microsoft.com/office/drawing/2014/main" id="{C9F0B88A-DF79-4BEC-8327-389DEBF4A397}"/>
              </a:ext>
            </a:extLst>
          </p:cNvPr>
          <p:cNvSpPr txBox="1"/>
          <p:nvPr/>
        </p:nvSpPr>
        <p:spPr>
          <a:xfrm>
            <a:off x="575708" y="248100"/>
            <a:ext cx="4408888" cy="1154162"/>
          </a:xfrm>
          <a:prstGeom prst="rect">
            <a:avLst/>
          </a:prstGeom>
          <a:noFill/>
        </p:spPr>
        <p:txBody>
          <a:bodyPr wrap="square" rtlCol="0">
            <a:spAutoFit/>
          </a:bodyPr>
          <a:lstStyle/>
          <a:p>
            <a:pPr algn="ctr"/>
            <a:r>
              <a:rPr lang="en-US" sz="2300" dirty="0"/>
              <a:t>With one simple dataset, there are multiple things to compare, and multiple ways to visualize the data.</a:t>
            </a:r>
          </a:p>
        </p:txBody>
      </p:sp>
      <p:sp>
        <p:nvSpPr>
          <p:cNvPr id="4" name="TextBox 3">
            <a:extLst>
              <a:ext uri="{FF2B5EF4-FFF2-40B4-BE49-F238E27FC236}">
                <a16:creationId xmlns:a16="http://schemas.microsoft.com/office/drawing/2014/main" id="{441241D4-AFE4-430F-82A9-099E81063A3D}"/>
              </a:ext>
            </a:extLst>
          </p:cNvPr>
          <p:cNvSpPr txBox="1"/>
          <p:nvPr/>
        </p:nvSpPr>
        <p:spPr>
          <a:xfrm>
            <a:off x="6672494" y="248100"/>
            <a:ext cx="4813262" cy="1154162"/>
          </a:xfrm>
          <a:prstGeom prst="rect">
            <a:avLst/>
          </a:prstGeom>
          <a:noFill/>
        </p:spPr>
        <p:txBody>
          <a:bodyPr wrap="square" rtlCol="0">
            <a:spAutoFit/>
          </a:bodyPr>
          <a:lstStyle/>
          <a:p>
            <a:pPr algn="ctr"/>
            <a:r>
              <a:rPr lang="en-US" sz="2300" dirty="0"/>
              <a:t>It’s complicated to make sense comparison sentences, for both humans and machines.</a:t>
            </a:r>
          </a:p>
        </p:txBody>
      </p:sp>
      <p:pic>
        <p:nvPicPr>
          <p:cNvPr id="5" name="Picture 4">
            <a:extLst>
              <a:ext uri="{FF2B5EF4-FFF2-40B4-BE49-F238E27FC236}">
                <a16:creationId xmlns:a16="http://schemas.microsoft.com/office/drawing/2014/main" id="{446A1447-A63C-4E4F-9D53-D0B45A31FC78}"/>
              </a:ext>
            </a:extLst>
          </p:cNvPr>
          <p:cNvPicPr>
            <a:picLocks noChangeAspect="1"/>
          </p:cNvPicPr>
          <p:nvPr/>
        </p:nvPicPr>
        <p:blipFill>
          <a:blip r:embed="rId3"/>
          <a:stretch>
            <a:fillRect/>
          </a:stretch>
        </p:blipFill>
        <p:spPr>
          <a:xfrm>
            <a:off x="671192" y="4071312"/>
            <a:ext cx="1361461" cy="668178"/>
          </a:xfrm>
          <a:prstGeom prst="rect">
            <a:avLst/>
          </a:prstGeom>
        </p:spPr>
      </p:pic>
      <p:pic>
        <p:nvPicPr>
          <p:cNvPr id="6" name="Picture 5">
            <a:extLst>
              <a:ext uri="{FF2B5EF4-FFF2-40B4-BE49-F238E27FC236}">
                <a16:creationId xmlns:a16="http://schemas.microsoft.com/office/drawing/2014/main" id="{31358B57-24D9-452F-8C1E-06BC16BF2528}"/>
              </a:ext>
            </a:extLst>
          </p:cNvPr>
          <p:cNvPicPr>
            <a:picLocks noChangeAspect="1"/>
          </p:cNvPicPr>
          <p:nvPr/>
        </p:nvPicPr>
        <p:blipFill>
          <a:blip r:embed="rId4"/>
          <a:stretch>
            <a:fillRect/>
          </a:stretch>
        </p:blipFill>
        <p:spPr>
          <a:xfrm>
            <a:off x="1351923" y="1718184"/>
            <a:ext cx="2950763" cy="1448556"/>
          </a:xfrm>
          <a:prstGeom prst="rect">
            <a:avLst/>
          </a:prstGeom>
        </p:spPr>
      </p:pic>
      <p:pic>
        <p:nvPicPr>
          <p:cNvPr id="7" name="Picture 6">
            <a:extLst>
              <a:ext uri="{FF2B5EF4-FFF2-40B4-BE49-F238E27FC236}">
                <a16:creationId xmlns:a16="http://schemas.microsoft.com/office/drawing/2014/main" id="{80E104BB-8CC1-4989-9295-0E400380497D}"/>
              </a:ext>
            </a:extLst>
          </p:cNvPr>
          <p:cNvPicPr>
            <a:picLocks noChangeAspect="1"/>
          </p:cNvPicPr>
          <p:nvPr/>
        </p:nvPicPr>
        <p:blipFill>
          <a:blip r:embed="rId5"/>
          <a:stretch>
            <a:fillRect/>
          </a:stretch>
        </p:blipFill>
        <p:spPr>
          <a:xfrm>
            <a:off x="2474592" y="3411717"/>
            <a:ext cx="680329" cy="1327773"/>
          </a:xfrm>
          <a:prstGeom prst="rect">
            <a:avLst/>
          </a:prstGeom>
        </p:spPr>
      </p:pic>
      <p:pic>
        <p:nvPicPr>
          <p:cNvPr id="8" name="Picture 7">
            <a:extLst>
              <a:ext uri="{FF2B5EF4-FFF2-40B4-BE49-F238E27FC236}">
                <a16:creationId xmlns:a16="http://schemas.microsoft.com/office/drawing/2014/main" id="{7D26C9E9-9B87-47EF-B82C-02EC539DEE49}"/>
              </a:ext>
            </a:extLst>
          </p:cNvPr>
          <p:cNvPicPr>
            <a:picLocks noChangeAspect="1"/>
          </p:cNvPicPr>
          <p:nvPr/>
        </p:nvPicPr>
        <p:blipFill>
          <a:blip r:embed="rId6"/>
          <a:stretch>
            <a:fillRect/>
          </a:stretch>
        </p:blipFill>
        <p:spPr>
          <a:xfrm>
            <a:off x="3596860" y="3658924"/>
            <a:ext cx="1046951" cy="1133771"/>
          </a:xfrm>
          <a:prstGeom prst="rect">
            <a:avLst/>
          </a:prstGeom>
        </p:spPr>
      </p:pic>
      <p:sp>
        <p:nvSpPr>
          <p:cNvPr id="10" name="TextBox 9">
            <a:extLst>
              <a:ext uri="{FF2B5EF4-FFF2-40B4-BE49-F238E27FC236}">
                <a16:creationId xmlns:a16="http://schemas.microsoft.com/office/drawing/2014/main" id="{7319937D-4B84-46A2-8E07-EAE9DA714650}"/>
              </a:ext>
            </a:extLst>
          </p:cNvPr>
          <p:cNvSpPr txBox="1"/>
          <p:nvPr/>
        </p:nvSpPr>
        <p:spPr>
          <a:xfrm>
            <a:off x="6460174" y="4110250"/>
            <a:ext cx="5482782" cy="707886"/>
          </a:xfrm>
          <a:prstGeom prst="rect">
            <a:avLst/>
          </a:prstGeom>
          <a:noFill/>
        </p:spPr>
        <p:txBody>
          <a:bodyPr wrap="square" rtlCol="0">
            <a:spAutoFit/>
          </a:bodyPr>
          <a:lstStyle/>
          <a:p>
            <a:r>
              <a:rPr lang="en-US" sz="2000" dirty="0">
                <a:latin typeface="Calibri (Body)"/>
              </a:rPr>
              <a:t>2. Translating natural language sentence to machine-interpretable queries is underexplored.</a:t>
            </a:r>
          </a:p>
        </p:txBody>
      </p:sp>
      <p:sp>
        <p:nvSpPr>
          <p:cNvPr id="11" name="Rectangular Callout 117">
            <a:extLst>
              <a:ext uri="{FF2B5EF4-FFF2-40B4-BE49-F238E27FC236}">
                <a16:creationId xmlns:a16="http://schemas.microsoft.com/office/drawing/2014/main" id="{0C25ADB8-FD9A-44C1-8FD1-2E4DFFF8268A}"/>
              </a:ext>
            </a:extLst>
          </p:cNvPr>
          <p:cNvSpPr/>
          <p:nvPr/>
        </p:nvSpPr>
        <p:spPr>
          <a:xfrm>
            <a:off x="7625229" y="2448705"/>
            <a:ext cx="3499971" cy="479463"/>
          </a:xfrm>
          <a:prstGeom prst="wedgeRectCallout">
            <a:avLst>
              <a:gd name="adj1" fmla="val -57550"/>
              <a:gd name="adj2" fmla="val -873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latin typeface="Calibri" panose="020F0502020204030204" pitchFamily="34" charset="0"/>
              </a:rPr>
              <a:t>How well did A do compared to B?</a:t>
            </a:r>
            <a:endParaRPr lang="en-US" sz="1100" dirty="0"/>
          </a:p>
        </p:txBody>
      </p:sp>
      <p:sp>
        <p:nvSpPr>
          <p:cNvPr id="12" name="Rectangular Callout 117">
            <a:extLst>
              <a:ext uri="{FF2B5EF4-FFF2-40B4-BE49-F238E27FC236}">
                <a16:creationId xmlns:a16="http://schemas.microsoft.com/office/drawing/2014/main" id="{EF6687E7-1FB9-42DF-AFA4-D0D35808B8B4}"/>
              </a:ext>
            </a:extLst>
          </p:cNvPr>
          <p:cNvSpPr/>
          <p:nvPr/>
        </p:nvSpPr>
        <p:spPr>
          <a:xfrm>
            <a:off x="7448033" y="3116048"/>
            <a:ext cx="3262183" cy="479463"/>
          </a:xfrm>
          <a:prstGeom prst="wedgeRectCallout">
            <a:avLst>
              <a:gd name="adj1" fmla="val 59311"/>
              <a:gd name="adj2" fmla="val 362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latin typeface="Calibri" panose="020F0502020204030204" pitchFamily="34" charset="0"/>
              </a:rPr>
              <a:t>What do you mean by “well”?</a:t>
            </a:r>
            <a:endParaRPr lang="en-US" sz="1100" dirty="0"/>
          </a:p>
        </p:txBody>
      </p:sp>
      <p:pic>
        <p:nvPicPr>
          <p:cNvPr id="13" name="Picture 12">
            <a:extLst>
              <a:ext uri="{FF2B5EF4-FFF2-40B4-BE49-F238E27FC236}">
                <a16:creationId xmlns:a16="http://schemas.microsoft.com/office/drawing/2014/main" id="{533CB3E2-357E-4F67-879B-B7B60B953AB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851126" y="2421781"/>
            <a:ext cx="386016" cy="655967"/>
          </a:xfrm>
          <a:prstGeom prst="rect">
            <a:avLst/>
          </a:prstGeom>
        </p:spPr>
      </p:pic>
      <p:pic>
        <p:nvPicPr>
          <p:cNvPr id="14" name="Graphic 13" descr="Internet with solid fill">
            <a:extLst>
              <a:ext uri="{FF2B5EF4-FFF2-40B4-BE49-F238E27FC236}">
                <a16:creationId xmlns:a16="http://schemas.microsoft.com/office/drawing/2014/main" id="{453B7B5A-C864-4487-8D29-5593DE282F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28556" y="3161226"/>
            <a:ext cx="914400" cy="914400"/>
          </a:xfrm>
          <a:prstGeom prst="rect">
            <a:avLst/>
          </a:prstGeom>
        </p:spPr>
      </p:pic>
      <p:sp>
        <p:nvSpPr>
          <p:cNvPr id="16" name="TextBox 15">
            <a:extLst>
              <a:ext uri="{FF2B5EF4-FFF2-40B4-BE49-F238E27FC236}">
                <a16:creationId xmlns:a16="http://schemas.microsoft.com/office/drawing/2014/main" id="{76F96D1F-EF17-4330-B60D-743E94A98D58}"/>
              </a:ext>
            </a:extLst>
          </p:cNvPr>
          <p:cNvSpPr txBox="1"/>
          <p:nvPr/>
        </p:nvSpPr>
        <p:spPr>
          <a:xfrm>
            <a:off x="6460174" y="1745152"/>
            <a:ext cx="3107572" cy="400110"/>
          </a:xfrm>
          <a:prstGeom prst="rect">
            <a:avLst/>
          </a:prstGeom>
          <a:noFill/>
        </p:spPr>
        <p:txBody>
          <a:bodyPr wrap="square" rtlCol="0">
            <a:spAutoFit/>
          </a:bodyPr>
          <a:lstStyle/>
          <a:p>
            <a:r>
              <a:rPr lang="en-US" sz="2000" dirty="0">
                <a:latin typeface="Calibri (Body)"/>
              </a:rPr>
              <a:t>1. Language can be vague</a:t>
            </a:r>
          </a:p>
        </p:txBody>
      </p:sp>
      <p:pic>
        <p:nvPicPr>
          <p:cNvPr id="17" name="Picture 16">
            <a:extLst>
              <a:ext uri="{FF2B5EF4-FFF2-40B4-BE49-F238E27FC236}">
                <a16:creationId xmlns:a16="http://schemas.microsoft.com/office/drawing/2014/main" id="{27404D07-B3A6-4FF4-90D1-4B5F5D9AB51D}"/>
              </a:ext>
            </a:extLst>
          </p:cNvPr>
          <p:cNvPicPr>
            <a:picLocks noChangeAspect="1"/>
          </p:cNvPicPr>
          <p:nvPr/>
        </p:nvPicPr>
        <p:blipFill>
          <a:blip r:embed="rId10"/>
          <a:stretch>
            <a:fillRect/>
          </a:stretch>
        </p:blipFill>
        <p:spPr>
          <a:xfrm>
            <a:off x="6851126" y="4893156"/>
            <a:ext cx="4880398" cy="1108716"/>
          </a:xfrm>
          <a:prstGeom prst="rect">
            <a:avLst/>
          </a:prstGeom>
        </p:spPr>
      </p:pic>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D1F94E16-5D43-4C1C-A3E9-23086A976B87}"/>
                  </a:ext>
                </a:extLst>
              </p14:cNvPr>
              <p14:cNvContentPartPr/>
              <p14:nvPr/>
            </p14:nvContentPartPr>
            <p14:xfrm>
              <a:off x="1179562" y="2151448"/>
              <a:ext cx="572400" cy="849960"/>
            </p14:xfrm>
          </p:contentPart>
        </mc:Choice>
        <mc:Fallback xmlns="">
          <p:pic>
            <p:nvPicPr>
              <p:cNvPr id="18" name="Ink 17">
                <a:extLst>
                  <a:ext uri="{FF2B5EF4-FFF2-40B4-BE49-F238E27FC236}">
                    <a16:creationId xmlns:a16="http://schemas.microsoft.com/office/drawing/2014/main" id="{D1F94E16-5D43-4C1C-A3E9-23086A976B87}"/>
                  </a:ext>
                </a:extLst>
              </p:cNvPr>
              <p:cNvPicPr/>
              <p:nvPr/>
            </p:nvPicPr>
            <p:blipFill>
              <a:blip r:embed="rId12"/>
              <a:stretch>
                <a:fillRect/>
              </a:stretch>
            </p:blipFill>
            <p:spPr>
              <a:xfrm>
                <a:off x="1143562" y="2115808"/>
                <a:ext cx="644040" cy="921600"/>
              </a:xfrm>
              <a:prstGeom prst="rect">
                <a:avLst/>
              </a:prstGeom>
            </p:spPr>
          </p:pic>
        </mc:Fallback>
      </mc:AlternateContent>
      <p:grpSp>
        <p:nvGrpSpPr>
          <p:cNvPr id="19" name="Group 18">
            <a:extLst>
              <a:ext uri="{FF2B5EF4-FFF2-40B4-BE49-F238E27FC236}">
                <a16:creationId xmlns:a16="http://schemas.microsoft.com/office/drawing/2014/main" id="{0032EFB2-4918-4369-B811-0874EB062838}"/>
              </a:ext>
            </a:extLst>
          </p:cNvPr>
          <p:cNvGrpSpPr/>
          <p:nvPr/>
        </p:nvGrpSpPr>
        <p:grpSpPr>
          <a:xfrm>
            <a:off x="1833682" y="1538368"/>
            <a:ext cx="1033920" cy="1272960"/>
            <a:chOff x="1833682" y="1538368"/>
            <a:chExt cx="1033920" cy="1272960"/>
          </a:xfrm>
        </p:grpSpPr>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12DA5F9B-4F70-48B8-BB5D-356EF7E636DD}"/>
                    </a:ext>
                  </a:extLst>
                </p14:cNvPr>
                <p14:cNvContentPartPr/>
                <p14:nvPr/>
              </p14:nvContentPartPr>
              <p14:xfrm>
                <a:off x="2296282" y="1538368"/>
                <a:ext cx="571320" cy="1272960"/>
              </p14:xfrm>
            </p:contentPart>
          </mc:Choice>
          <mc:Fallback xmlns="">
            <p:pic>
              <p:nvPicPr>
                <p:cNvPr id="20" name="Ink 19">
                  <a:extLst>
                    <a:ext uri="{FF2B5EF4-FFF2-40B4-BE49-F238E27FC236}">
                      <a16:creationId xmlns:a16="http://schemas.microsoft.com/office/drawing/2014/main" id="{12DA5F9B-4F70-48B8-BB5D-356EF7E636DD}"/>
                    </a:ext>
                  </a:extLst>
                </p:cNvPr>
                <p:cNvPicPr/>
                <p:nvPr/>
              </p:nvPicPr>
              <p:blipFill>
                <a:blip r:embed="rId14"/>
                <a:stretch>
                  <a:fillRect/>
                </a:stretch>
              </p:blipFill>
              <p:spPr>
                <a:xfrm>
                  <a:off x="2260642" y="1502728"/>
                  <a:ext cx="642960" cy="134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E49C181C-4967-4091-A9D4-AFE32EE13C52}"/>
                    </a:ext>
                  </a:extLst>
                </p14:cNvPr>
                <p14:cNvContentPartPr/>
                <p14:nvPr/>
              </p14:nvContentPartPr>
              <p14:xfrm>
                <a:off x="1833682" y="1995568"/>
                <a:ext cx="252000" cy="344160"/>
              </p14:xfrm>
            </p:contentPart>
          </mc:Choice>
          <mc:Fallback xmlns="">
            <p:pic>
              <p:nvPicPr>
                <p:cNvPr id="21" name="Ink 20">
                  <a:extLst>
                    <a:ext uri="{FF2B5EF4-FFF2-40B4-BE49-F238E27FC236}">
                      <a16:creationId xmlns:a16="http://schemas.microsoft.com/office/drawing/2014/main" id="{E49C181C-4967-4091-A9D4-AFE32EE13C52}"/>
                    </a:ext>
                  </a:extLst>
                </p:cNvPr>
                <p:cNvPicPr/>
                <p:nvPr/>
              </p:nvPicPr>
              <p:blipFill>
                <a:blip r:embed="rId16"/>
                <a:stretch>
                  <a:fillRect/>
                </a:stretch>
              </p:blipFill>
              <p:spPr>
                <a:xfrm>
                  <a:off x="1798042" y="1959928"/>
                  <a:ext cx="323640" cy="41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A0543620-8BBD-4E52-B89D-26B83367D666}"/>
                  </a:ext>
                </a:extLst>
              </p14:cNvPr>
              <p14:cNvContentPartPr/>
              <p14:nvPr/>
            </p14:nvContentPartPr>
            <p14:xfrm>
              <a:off x="3376282" y="1950928"/>
              <a:ext cx="694800" cy="883440"/>
            </p14:xfrm>
          </p:contentPart>
        </mc:Choice>
        <mc:Fallback xmlns="">
          <p:pic>
            <p:nvPicPr>
              <p:cNvPr id="22" name="Ink 21">
                <a:extLst>
                  <a:ext uri="{FF2B5EF4-FFF2-40B4-BE49-F238E27FC236}">
                    <a16:creationId xmlns:a16="http://schemas.microsoft.com/office/drawing/2014/main" id="{A0543620-8BBD-4E52-B89D-26B83367D666}"/>
                  </a:ext>
                </a:extLst>
              </p:cNvPr>
              <p:cNvPicPr/>
              <p:nvPr/>
            </p:nvPicPr>
            <p:blipFill>
              <a:blip r:embed="rId18"/>
              <a:stretch>
                <a:fillRect/>
              </a:stretch>
            </p:blipFill>
            <p:spPr>
              <a:xfrm>
                <a:off x="3340282" y="1915288"/>
                <a:ext cx="766440" cy="955080"/>
              </a:xfrm>
              <a:prstGeom prst="rect">
                <a:avLst/>
              </a:prstGeom>
            </p:spPr>
          </p:pic>
        </mc:Fallback>
      </mc:AlternateContent>
      <p:grpSp>
        <p:nvGrpSpPr>
          <p:cNvPr id="23" name="Group 22">
            <a:extLst>
              <a:ext uri="{FF2B5EF4-FFF2-40B4-BE49-F238E27FC236}">
                <a16:creationId xmlns:a16="http://schemas.microsoft.com/office/drawing/2014/main" id="{783CC835-32D2-45AE-8DBB-DC49AE41C828}"/>
              </a:ext>
            </a:extLst>
          </p:cNvPr>
          <p:cNvGrpSpPr/>
          <p:nvPr/>
        </p:nvGrpSpPr>
        <p:grpSpPr>
          <a:xfrm>
            <a:off x="2385202" y="1604608"/>
            <a:ext cx="1060200" cy="1385640"/>
            <a:chOff x="2385202" y="1604608"/>
            <a:chExt cx="1060200" cy="1385640"/>
          </a:xfrm>
        </p:grpSpPr>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1BB7A3C7-76F1-4CA9-B4EE-58B81000411B}"/>
                    </a:ext>
                  </a:extLst>
                </p14:cNvPr>
                <p14:cNvContentPartPr/>
                <p14:nvPr/>
              </p14:nvContentPartPr>
              <p14:xfrm>
                <a:off x="2385202" y="1984408"/>
                <a:ext cx="681840" cy="1005840"/>
              </p14:xfrm>
            </p:contentPart>
          </mc:Choice>
          <mc:Fallback xmlns="">
            <p:pic>
              <p:nvPicPr>
                <p:cNvPr id="24" name="Ink 23">
                  <a:extLst>
                    <a:ext uri="{FF2B5EF4-FFF2-40B4-BE49-F238E27FC236}">
                      <a16:creationId xmlns:a16="http://schemas.microsoft.com/office/drawing/2014/main" id="{1BB7A3C7-76F1-4CA9-B4EE-58B81000411B}"/>
                    </a:ext>
                  </a:extLst>
                </p:cNvPr>
                <p:cNvPicPr/>
                <p:nvPr/>
              </p:nvPicPr>
              <p:blipFill>
                <a:blip r:embed="rId20"/>
                <a:stretch>
                  <a:fillRect/>
                </a:stretch>
              </p:blipFill>
              <p:spPr>
                <a:xfrm>
                  <a:off x="2349562" y="1948408"/>
                  <a:ext cx="753480" cy="1077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9C626EF9-AC15-457B-9664-0C7D5A7C03B6}"/>
                    </a:ext>
                  </a:extLst>
                </p14:cNvPr>
                <p14:cNvContentPartPr/>
                <p14:nvPr/>
              </p14:nvContentPartPr>
              <p14:xfrm>
                <a:off x="2954722" y="1604608"/>
                <a:ext cx="334080" cy="146160"/>
              </p14:xfrm>
            </p:contentPart>
          </mc:Choice>
          <mc:Fallback xmlns="">
            <p:pic>
              <p:nvPicPr>
                <p:cNvPr id="25" name="Ink 24">
                  <a:extLst>
                    <a:ext uri="{FF2B5EF4-FFF2-40B4-BE49-F238E27FC236}">
                      <a16:creationId xmlns:a16="http://schemas.microsoft.com/office/drawing/2014/main" id="{9C626EF9-AC15-457B-9664-0C7D5A7C03B6}"/>
                    </a:ext>
                  </a:extLst>
                </p:cNvPr>
                <p:cNvPicPr/>
                <p:nvPr/>
              </p:nvPicPr>
              <p:blipFill>
                <a:blip r:embed="rId22"/>
                <a:stretch>
                  <a:fillRect/>
                </a:stretch>
              </p:blipFill>
              <p:spPr>
                <a:xfrm>
                  <a:off x="2918722" y="1568968"/>
                  <a:ext cx="4057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98177BE8-4704-428F-80F6-C14890E5A6EE}"/>
                    </a:ext>
                  </a:extLst>
                </p14:cNvPr>
                <p14:cNvContentPartPr/>
                <p14:nvPr/>
              </p14:nvContentPartPr>
              <p14:xfrm>
                <a:off x="3021682" y="1740328"/>
                <a:ext cx="423720" cy="145080"/>
              </p14:xfrm>
            </p:contentPart>
          </mc:Choice>
          <mc:Fallback xmlns="">
            <p:pic>
              <p:nvPicPr>
                <p:cNvPr id="26" name="Ink 25">
                  <a:extLst>
                    <a:ext uri="{FF2B5EF4-FFF2-40B4-BE49-F238E27FC236}">
                      <a16:creationId xmlns:a16="http://schemas.microsoft.com/office/drawing/2014/main" id="{98177BE8-4704-428F-80F6-C14890E5A6EE}"/>
                    </a:ext>
                  </a:extLst>
                </p:cNvPr>
                <p:cNvPicPr/>
                <p:nvPr/>
              </p:nvPicPr>
              <p:blipFill>
                <a:blip r:embed="rId24"/>
                <a:stretch>
                  <a:fillRect/>
                </a:stretch>
              </p:blipFill>
              <p:spPr>
                <a:xfrm>
                  <a:off x="2986042" y="1704328"/>
                  <a:ext cx="495360" cy="216720"/>
                </a:xfrm>
                <a:prstGeom prst="rect">
                  <a:avLst/>
                </a:prstGeom>
              </p:spPr>
            </p:pic>
          </mc:Fallback>
        </mc:AlternateContent>
      </p:grpSp>
      <p:grpSp>
        <p:nvGrpSpPr>
          <p:cNvPr id="27" name="Group 26">
            <a:extLst>
              <a:ext uri="{FF2B5EF4-FFF2-40B4-BE49-F238E27FC236}">
                <a16:creationId xmlns:a16="http://schemas.microsoft.com/office/drawing/2014/main" id="{FBBB5DEF-C0AB-45B4-9B85-FE76A156EFE4}"/>
              </a:ext>
            </a:extLst>
          </p:cNvPr>
          <p:cNvGrpSpPr/>
          <p:nvPr/>
        </p:nvGrpSpPr>
        <p:grpSpPr>
          <a:xfrm>
            <a:off x="1973722" y="2821048"/>
            <a:ext cx="1869840" cy="687960"/>
            <a:chOff x="1973722" y="2821048"/>
            <a:chExt cx="1869840" cy="687960"/>
          </a:xfrm>
        </p:grpSpPr>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96F0CE1D-DEC0-4133-AC93-BB0D5290A1BE}"/>
                    </a:ext>
                  </a:extLst>
                </p14:cNvPr>
                <p14:cNvContentPartPr/>
                <p14:nvPr/>
              </p14:nvContentPartPr>
              <p14:xfrm>
                <a:off x="1973722" y="2821048"/>
                <a:ext cx="1869840" cy="360360"/>
              </p14:xfrm>
            </p:contentPart>
          </mc:Choice>
          <mc:Fallback xmlns="">
            <p:pic>
              <p:nvPicPr>
                <p:cNvPr id="28" name="Ink 27">
                  <a:extLst>
                    <a:ext uri="{FF2B5EF4-FFF2-40B4-BE49-F238E27FC236}">
                      <a16:creationId xmlns:a16="http://schemas.microsoft.com/office/drawing/2014/main" id="{96F0CE1D-DEC0-4133-AC93-BB0D5290A1BE}"/>
                    </a:ext>
                  </a:extLst>
                </p:cNvPr>
                <p:cNvPicPr/>
                <p:nvPr/>
              </p:nvPicPr>
              <p:blipFill>
                <a:blip r:embed="rId26"/>
                <a:stretch>
                  <a:fillRect/>
                </a:stretch>
              </p:blipFill>
              <p:spPr>
                <a:xfrm>
                  <a:off x="1937722" y="2785048"/>
                  <a:ext cx="194148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3B09FF7E-5FEC-40FE-9572-A3B43C886152}"/>
                    </a:ext>
                  </a:extLst>
                </p14:cNvPr>
                <p14:cNvContentPartPr/>
                <p14:nvPr/>
              </p14:nvContentPartPr>
              <p14:xfrm>
                <a:off x="2820802" y="3300208"/>
                <a:ext cx="281160" cy="208800"/>
              </p14:xfrm>
            </p:contentPart>
          </mc:Choice>
          <mc:Fallback xmlns="">
            <p:pic>
              <p:nvPicPr>
                <p:cNvPr id="29" name="Ink 28">
                  <a:extLst>
                    <a:ext uri="{FF2B5EF4-FFF2-40B4-BE49-F238E27FC236}">
                      <a16:creationId xmlns:a16="http://schemas.microsoft.com/office/drawing/2014/main" id="{3B09FF7E-5FEC-40FE-9572-A3B43C886152}"/>
                    </a:ext>
                  </a:extLst>
                </p:cNvPr>
                <p:cNvPicPr/>
                <p:nvPr/>
              </p:nvPicPr>
              <p:blipFill>
                <a:blip r:embed="rId28"/>
                <a:stretch>
                  <a:fillRect/>
                </a:stretch>
              </p:blipFill>
              <p:spPr>
                <a:xfrm>
                  <a:off x="2784802" y="3264568"/>
                  <a:ext cx="352800" cy="280440"/>
                </a:xfrm>
                <a:prstGeom prst="rect">
                  <a:avLst/>
                </a:prstGeom>
              </p:spPr>
            </p:pic>
          </mc:Fallback>
        </mc:AlternateContent>
      </p:grpSp>
    </p:spTree>
    <p:extLst>
      <p:ext uri="{BB962C8B-B14F-4D97-AF65-F5344CB8AC3E}">
        <p14:creationId xmlns:p14="http://schemas.microsoft.com/office/powerpoint/2010/main" val="5473371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xiong_photo">
            <a:extLst>
              <a:ext uri="{FF2B5EF4-FFF2-40B4-BE49-F238E27FC236}">
                <a16:creationId xmlns:a16="http://schemas.microsoft.com/office/drawing/2014/main" id="{C4186563-1C18-4126-A104-1C4394ADE3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4" y="81731"/>
            <a:ext cx="1678207" cy="16782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5DD8D5A-8918-4786-BE40-D86B6AB27047}"/>
              </a:ext>
            </a:extLst>
          </p:cNvPr>
          <p:cNvPicPr>
            <a:picLocks noChangeAspect="1"/>
          </p:cNvPicPr>
          <p:nvPr/>
        </p:nvPicPr>
        <p:blipFill>
          <a:blip r:embed="rId4">
            <a:clrChange>
              <a:clrFrom>
                <a:srgbClr val="FAFAFA"/>
              </a:clrFrom>
              <a:clrTo>
                <a:srgbClr val="FAFAFA">
                  <a:alpha val="0"/>
                </a:srgbClr>
              </a:clrTo>
            </a:clrChange>
          </a:blip>
          <a:stretch>
            <a:fillRect/>
          </a:stretch>
        </p:blipFill>
        <p:spPr>
          <a:xfrm>
            <a:off x="1808104" y="156590"/>
            <a:ext cx="450614" cy="329155"/>
          </a:xfrm>
          <a:prstGeom prst="rect">
            <a:avLst/>
          </a:prstGeom>
        </p:spPr>
      </p:pic>
      <p:pic>
        <p:nvPicPr>
          <p:cNvPr id="6" name="Picture 6" descr="mage result for twitter">
            <a:extLst>
              <a:ext uri="{FF2B5EF4-FFF2-40B4-BE49-F238E27FC236}">
                <a16:creationId xmlns:a16="http://schemas.microsoft.com/office/drawing/2014/main" id="{867148D6-A57F-4E8B-920E-F29F441A50DC}"/>
              </a:ext>
            </a:extLst>
          </p:cNvPr>
          <p:cNvPicPr>
            <a:picLocks noChangeAspect="1" noChangeArrowheads="1"/>
          </p:cNvPicPr>
          <p:nvPr/>
        </p:nvPicPr>
        <p:blipFill rotWithShape="1">
          <a:blip r:embed="rId5">
            <a:clrChange>
              <a:clrFrom>
                <a:srgbClr val="FAFAFA"/>
              </a:clrFrom>
              <a:clrTo>
                <a:srgbClr val="FAFAFA">
                  <a:alpha val="0"/>
                </a:srgbClr>
              </a:clrTo>
            </a:clrChange>
            <a:extLst>
              <a:ext uri="{28A0092B-C50C-407E-A947-70E740481C1C}">
                <a14:useLocalDpi xmlns:a14="http://schemas.microsoft.com/office/drawing/2010/main" val="0"/>
              </a:ext>
            </a:extLst>
          </a:blip>
          <a:srcRect l="19083" t="16785" r="24613" b="6720"/>
          <a:stretch/>
        </p:blipFill>
        <p:spPr bwMode="auto">
          <a:xfrm>
            <a:off x="1780271" y="569800"/>
            <a:ext cx="478447" cy="3656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7C25639-9326-4E94-A10A-6742408A8165}"/>
              </a:ext>
            </a:extLst>
          </p:cNvPr>
          <p:cNvSpPr txBox="1"/>
          <p:nvPr/>
        </p:nvSpPr>
        <p:spPr>
          <a:xfrm flipH="1">
            <a:off x="2258718" y="113643"/>
            <a:ext cx="3151559" cy="400110"/>
          </a:xfrm>
          <a:prstGeom prst="rect">
            <a:avLst/>
          </a:prstGeom>
          <a:noFill/>
        </p:spPr>
        <p:txBody>
          <a:bodyPr wrap="square" rtlCol="0">
            <a:spAutoFit/>
          </a:bodyPr>
          <a:lstStyle/>
          <a:p>
            <a:r>
              <a:rPr lang="en-CA" sz="2000" dirty="0">
                <a:latin typeface="Optima"/>
              </a:rPr>
              <a:t>cxiong@u.northwestern.edu</a:t>
            </a:r>
            <a:endParaRPr lang="en-CA" sz="2000" dirty="0">
              <a:latin typeface="Optima"/>
              <a:ea typeface="Helvetica" charset="0"/>
              <a:cs typeface="Helvetica" charset="0"/>
            </a:endParaRPr>
          </a:p>
        </p:txBody>
      </p:sp>
      <p:sp>
        <p:nvSpPr>
          <p:cNvPr id="8" name="TextBox 7">
            <a:extLst>
              <a:ext uri="{FF2B5EF4-FFF2-40B4-BE49-F238E27FC236}">
                <a16:creationId xmlns:a16="http://schemas.microsoft.com/office/drawing/2014/main" id="{DBBA759F-1583-4CC6-AD61-0AF14BF48733}"/>
              </a:ext>
            </a:extLst>
          </p:cNvPr>
          <p:cNvSpPr txBox="1"/>
          <p:nvPr/>
        </p:nvSpPr>
        <p:spPr>
          <a:xfrm flipH="1">
            <a:off x="2230886" y="496941"/>
            <a:ext cx="1913859" cy="400110"/>
          </a:xfrm>
          <a:prstGeom prst="rect">
            <a:avLst/>
          </a:prstGeom>
          <a:noFill/>
        </p:spPr>
        <p:txBody>
          <a:bodyPr wrap="square" rtlCol="0">
            <a:spAutoFit/>
          </a:bodyPr>
          <a:lstStyle/>
          <a:p>
            <a:r>
              <a:rPr lang="en-CA" sz="2000" dirty="0">
                <a:latin typeface="Optima"/>
              </a:rPr>
              <a:t>@</a:t>
            </a:r>
            <a:r>
              <a:rPr lang="en-CA" sz="2000" dirty="0" err="1">
                <a:latin typeface="Optima"/>
              </a:rPr>
              <a:t>theCindyXiong</a:t>
            </a:r>
            <a:endParaRPr lang="en-CA" sz="2000" dirty="0">
              <a:latin typeface="Optima"/>
              <a:ea typeface="Helvetica" charset="0"/>
              <a:cs typeface="Helvetica" charset="0"/>
            </a:endParaRPr>
          </a:p>
        </p:txBody>
      </p:sp>
      <p:pic>
        <p:nvPicPr>
          <p:cNvPr id="22" name="Picture 2" descr="Computer Science Education Lab, UMASS, Amherst">
            <a:extLst>
              <a:ext uri="{FF2B5EF4-FFF2-40B4-BE49-F238E27FC236}">
                <a16:creationId xmlns:a16="http://schemas.microsoft.com/office/drawing/2014/main" id="{C40CE8EC-5E5D-4884-8D91-B4A21FE49B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1243" y="125302"/>
            <a:ext cx="1470662"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Northwestern University Logo | NASA">
            <a:extLst>
              <a:ext uri="{FF2B5EF4-FFF2-40B4-BE49-F238E27FC236}">
                <a16:creationId xmlns:a16="http://schemas.microsoft.com/office/drawing/2014/main" id="{C6B6774B-AAFF-4B5E-BB0D-D43687FD1A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7137" y="147950"/>
            <a:ext cx="2171936" cy="685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a:extLst>
              <a:ext uri="{FF2B5EF4-FFF2-40B4-BE49-F238E27FC236}">
                <a16:creationId xmlns:a16="http://schemas.microsoft.com/office/drawing/2014/main" id="{95C0EE82-20C7-477E-9A19-5DBE12AB51A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8021" y="2636387"/>
            <a:ext cx="730089" cy="731520"/>
          </a:xfrm>
          <a:prstGeom prst="ellipse">
            <a:avLst/>
          </a:prstGeom>
          <a:ln w="12700" cap="flat" cmpd="sng">
            <a:solidFill>
              <a:srgbClr val="000000"/>
            </a:solidFill>
            <a:prstDash val="solid"/>
            <a:miter lim="400000"/>
            <a:headEnd type="none" w="med" len="med"/>
            <a:tailEnd type="none" w="med" len="med"/>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4D8E2E4-51DF-494C-B38E-193FD52353D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36988" y="5769171"/>
            <a:ext cx="731122" cy="731520"/>
          </a:xfrm>
          <a:prstGeom prst="ellipse">
            <a:avLst/>
          </a:prstGeom>
          <a:ln w="12700" cap="flat" cmpd="sng">
            <a:solidFill>
              <a:srgbClr val="000000"/>
            </a:solidFill>
            <a:prstDash val="solid"/>
            <a:miter lim="400000"/>
            <a:headEnd type="none" w="med" len="med"/>
            <a:tailEnd type="none" w="med" len="med"/>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Picture 12" descr="A person smiling in front of a fence&#10;&#10;Description automatically generated with low confidence">
            <a:extLst>
              <a:ext uri="{FF2B5EF4-FFF2-40B4-BE49-F238E27FC236}">
                <a16:creationId xmlns:a16="http://schemas.microsoft.com/office/drawing/2014/main" id="{ECCCE12D-7EE5-4605-9CF7-90A5739AAF4F}"/>
              </a:ext>
            </a:extLst>
          </p:cNvPr>
          <p:cNvPicPr>
            <a:picLocks noChangeAspect="1"/>
          </p:cNvPicPr>
          <p:nvPr/>
        </p:nvPicPr>
        <p:blipFill rotWithShape="1">
          <a:blip r:embed="rId10">
            <a:extLst>
              <a:ext uri="{28A0092B-C50C-407E-A947-70E740481C1C}">
                <a14:useLocalDpi xmlns:a14="http://schemas.microsoft.com/office/drawing/2010/main" val="0"/>
              </a:ext>
            </a:extLst>
          </a:blip>
          <a:srcRect l="28476" t="11535" r="22946" b="23694"/>
          <a:stretch/>
        </p:blipFill>
        <p:spPr>
          <a:xfrm>
            <a:off x="138021" y="4985975"/>
            <a:ext cx="731520" cy="7315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 name="Picture 1">
            <a:extLst>
              <a:ext uri="{FF2B5EF4-FFF2-40B4-BE49-F238E27FC236}">
                <a16:creationId xmlns:a16="http://schemas.microsoft.com/office/drawing/2014/main" id="{8EBB5F07-3EC4-4077-9390-1C0903C84BD0}"/>
              </a:ext>
            </a:extLst>
          </p:cNvPr>
          <p:cNvPicPr>
            <a:picLocks noChangeAspect="1"/>
          </p:cNvPicPr>
          <p:nvPr/>
        </p:nvPicPr>
        <p:blipFill>
          <a:blip r:embed="rId11"/>
          <a:stretch>
            <a:fillRect/>
          </a:stretch>
        </p:blipFill>
        <p:spPr>
          <a:xfrm>
            <a:off x="1959870" y="1233715"/>
            <a:ext cx="10044853" cy="5558702"/>
          </a:xfrm>
          <a:prstGeom prst="rect">
            <a:avLst/>
          </a:prstGeom>
        </p:spPr>
      </p:pic>
      <p:pic>
        <p:nvPicPr>
          <p:cNvPr id="15" name="Picture 5">
            <a:extLst>
              <a:ext uri="{FF2B5EF4-FFF2-40B4-BE49-F238E27FC236}">
                <a16:creationId xmlns:a16="http://schemas.microsoft.com/office/drawing/2014/main" id="{D215FF8E-5500-482E-8FFE-E64B4EE79AF3}"/>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38021" y="1853191"/>
            <a:ext cx="731520" cy="73152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Picture 2" descr="Evan Anderson">
            <a:extLst>
              <a:ext uri="{FF2B5EF4-FFF2-40B4-BE49-F238E27FC236}">
                <a16:creationId xmlns:a16="http://schemas.microsoft.com/office/drawing/2014/main" id="{5ED982D3-3764-40EF-8F60-00A8B6256B4C}"/>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870193" y="2170982"/>
            <a:ext cx="731520" cy="7315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Picture 16" descr="Cristina Ceja">
            <a:extLst>
              <a:ext uri="{FF2B5EF4-FFF2-40B4-BE49-F238E27FC236}">
                <a16:creationId xmlns:a16="http://schemas.microsoft.com/office/drawing/2014/main" id="{2A7E34AE-7B95-4BCF-BBD2-53223D864B03}"/>
              </a:ext>
            </a:extLst>
          </p:cNvPr>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870193" y="5394764"/>
            <a:ext cx="731520" cy="7315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8" name="Picture 2" descr="Madeline Awad">
            <a:extLst>
              <a:ext uri="{FF2B5EF4-FFF2-40B4-BE49-F238E27FC236}">
                <a16:creationId xmlns:a16="http://schemas.microsoft.com/office/drawing/2014/main" id="{A3518C95-99A7-4B42-AFE8-48E27141ED48}"/>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1" b="-1"/>
          <a:stretch/>
        </p:blipFill>
        <p:spPr bwMode="auto">
          <a:xfrm>
            <a:off x="870193" y="3059096"/>
            <a:ext cx="731520" cy="7315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9" name="Picture 2" descr="Chase Stokes">
            <a:extLst>
              <a:ext uri="{FF2B5EF4-FFF2-40B4-BE49-F238E27FC236}">
                <a16:creationId xmlns:a16="http://schemas.microsoft.com/office/drawing/2014/main" id="{5E96BB63-C68B-48CC-9C24-E91BC370A5BE}"/>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a:stretch/>
        </p:blipFill>
        <p:spPr bwMode="auto">
          <a:xfrm>
            <a:off x="870193" y="4616208"/>
            <a:ext cx="731520" cy="731520"/>
          </a:xfrm>
          <a:prstGeom prst="ellipse">
            <a:avLst/>
          </a:prstGeom>
          <a:noFill/>
          <a:extLst>
            <a:ext uri="{909E8E84-426E-40DD-AFC4-6F175D3DCCD1}">
              <a14:hiddenFill xmlns:a14="http://schemas.microsoft.com/office/drawing/2010/main">
                <a:solidFill>
                  <a:srgbClr val="FFFFFF"/>
                </a:solidFill>
              </a14:hiddenFill>
            </a:ext>
          </a:extLst>
        </p:spPr>
      </p:pic>
      <p:pic>
        <p:nvPicPr>
          <p:cNvPr id="20" name="Picture 4" descr="Madi Trycha">
            <a:extLst>
              <a:ext uri="{FF2B5EF4-FFF2-40B4-BE49-F238E27FC236}">
                <a16:creationId xmlns:a16="http://schemas.microsoft.com/office/drawing/2014/main" id="{AE39D3EB-EFB5-46FB-B4CA-E722D1F5B91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a:stretch/>
        </p:blipFill>
        <p:spPr bwMode="auto">
          <a:xfrm>
            <a:off x="870193" y="3837652"/>
            <a:ext cx="731520" cy="731520"/>
          </a:xfrm>
          <a:prstGeom prst="ellipse">
            <a:avLst/>
          </a:prstGeom>
          <a:noFill/>
          <a:extLst>
            <a:ext uri="{909E8E84-426E-40DD-AFC4-6F175D3DCCD1}">
              <a14:hiddenFill xmlns:a14="http://schemas.microsoft.com/office/drawing/2010/main">
                <a:solidFill>
                  <a:srgbClr val="FFFFFF"/>
                </a:solidFill>
              </a14:hiddenFill>
            </a:ext>
          </a:extLst>
        </p:spPr>
      </p:pic>
      <p:pic>
        <p:nvPicPr>
          <p:cNvPr id="2050" name="Picture 2" descr="Benjamin Bach - Design Informatics">
            <a:extLst>
              <a:ext uri="{FF2B5EF4-FFF2-40B4-BE49-F238E27FC236}">
                <a16:creationId xmlns:a16="http://schemas.microsoft.com/office/drawing/2014/main" id="{B0DC91C0-D2A4-4B15-8BED-9877051A0B31}"/>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6000" b="6000"/>
          <a:stretch/>
        </p:blipFill>
        <p:spPr bwMode="auto">
          <a:xfrm>
            <a:off x="138021" y="3419583"/>
            <a:ext cx="731520" cy="7315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descr="Vidya Setlur — Girl Geek X: Connecting forward-looking women in tech for  over a decade!">
            <a:extLst>
              <a:ext uri="{FF2B5EF4-FFF2-40B4-BE49-F238E27FC236}">
                <a16:creationId xmlns:a16="http://schemas.microsoft.com/office/drawing/2014/main" id="{FEE495E4-105E-4A8B-B5BA-526D3C3278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8021" y="4202779"/>
            <a:ext cx="731520" cy="7315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4" name="Picture 6" descr="Adobe Research: Australian and New Zealand businesses are behind when it  comes to leveraging technology | Asia Pacific Security Magazine">
            <a:extLst>
              <a:ext uri="{FF2B5EF4-FFF2-40B4-BE49-F238E27FC236}">
                <a16:creationId xmlns:a16="http://schemas.microsoft.com/office/drawing/2014/main" id="{7C28B9B9-95C2-45CF-9343-ABC2B4F0D470}"/>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2338" t="25663" b="36508"/>
          <a:stretch/>
        </p:blipFill>
        <p:spPr bwMode="auto">
          <a:xfrm>
            <a:off x="9750626" y="142845"/>
            <a:ext cx="1770493"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884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0332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8077</TotalTime>
  <Words>8680</Words>
  <Application>Microsoft Office PowerPoint</Application>
  <PresentationFormat>Widescreen</PresentationFormat>
  <Paragraphs>1612</Paragraphs>
  <Slides>82</Slides>
  <Notes>80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Calibri (Body)</vt:lpstr>
      <vt:lpstr>Optima</vt:lpstr>
      <vt:lpstr>Arial</vt:lpstr>
      <vt:lpstr>Bradley Hand ITC</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Xiong Cindy</dc:creator>
  <cp:lastModifiedBy>Xiong Cindy</cp:lastModifiedBy>
  <cp:revision>635</cp:revision>
  <dcterms:created xsi:type="dcterms:W3CDTF">2021-02-02T18:38:46Z</dcterms:created>
  <dcterms:modified xsi:type="dcterms:W3CDTF">2021-03-12T19:31:43Z</dcterms:modified>
</cp:coreProperties>
</file>